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7" r:id="rId4"/>
  </p:sldMasterIdLst>
  <p:notesMasterIdLst>
    <p:notesMasterId r:id="rId13"/>
  </p:notesMasterIdLst>
  <p:handoutMasterIdLst>
    <p:handoutMasterId r:id="rId14"/>
  </p:handoutMasterIdLst>
  <p:sldIdLst>
    <p:sldId id="292" r:id="rId5"/>
    <p:sldId id="295" r:id="rId6"/>
    <p:sldId id="296" r:id="rId7"/>
    <p:sldId id="297" r:id="rId8"/>
    <p:sldId id="298" r:id="rId9"/>
    <p:sldId id="299" r:id="rId10"/>
    <p:sldId id="300" r:id="rId11"/>
    <p:sldId id="293" r:id="rId12"/>
  </p:sldIdLst>
  <p:sldSz cx="12192000" cy="6858000"/>
  <p:notesSz cx="6858000" cy="9144000"/>
  <p:defaultTextStyle>
    <a:defPPr rtl="0">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E5082"/>
    <a:srgbClr val="F3E068"/>
    <a:srgbClr val="E98B0D"/>
    <a:srgbClr val="00377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39" autoAdjust="0"/>
  </p:normalViewPr>
  <p:slideViewPr>
    <p:cSldViewPr snapToGrid="0">
      <p:cViewPr varScale="1">
        <p:scale>
          <a:sx n="114" d="100"/>
          <a:sy n="114" d="100"/>
        </p:scale>
        <p:origin x="414" y="114"/>
      </p:cViewPr>
      <p:guideLst/>
    </p:cSldViewPr>
  </p:slideViewPr>
  <p:notesTextViewPr>
    <p:cViewPr>
      <p:scale>
        <a:sx n="1" d="1"/>
        <a:sy n="1" d="1"/>
      </p:scale>
      <p:origin x="0" y="0"/>
    </p:cViewPr>
  </p:notesTextViewPr>
  <p:notesViewPr>
    <p:cSldViewPr snapToGrid="0">
      <p:cViewPr varScale="1">
        <p:scale>
          <a:sx n="89" d="100"/>
          <a:sy n="89" d="100"/>
        </p:scale>
        <p:origin x="3798"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3" Type="http://schemas.openxmlformats.org/officeDocument/2006/relationships/oleObject" Target="file:///D:\DATABASE%20OAGB.xlsx"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1" i="0" u="none" strike="noStrike" kern="1200" cap="all" spc="120" normalizeH="0" baseline="0">
                <a:solidFill>
                  <a:schemeClr val="tx1">
                    <a:lumMod val="65000"/>
                    <a:lumOff val="35000"/>
                  </a:schemeClr>
                </a:solidFill>
                <a:latin typeface="+mn-lt"/>
                <a:ea typeface="+mn-ea"/>
                <a:cs typeface="+mn-cs"/>
              </a:defRPr>
            </a:pPr>
            <a:r>
              <a:rPr lang="it-IT" dirty="0"/>
              <a:t>T1 (11 PAZIENTI)</a:t>
            </a:r>
          </a:p>
        </c:rich>
      </c:tx>
      <c:overlay val="0"/>
      <c:spPr>
        <a:noFill/>
        <a:ln>
          <a:noFill/>
        </a:ln>
        <a:effectLst/>
      </c:spPr>
      <c:txPr>
        <a:bodyPr rot="0" spcFirstLastPara="1" vertOverflow="ellipsis" vert="horz" wrap="square" anchor="ctr" anchorCtr="1"/>
        <a:lstStyle/>
        <a:p>
          <a:pPr>
            <a:defRPr sz="1600" b="1" i="0" u="none" strike="noStrike" kern="1200" cap="all" spc="120" normalizeH="0" baseline="0">
              <a:solidFill>
                <a:schemeClr val="tx1">
                  <a:lumMod val="65000"/>
                  <a:lumOff val="35000"/>
                </a:schemeClr>
              </a:solidFill>
              <a:latin typeface="+mn-lt"/>
              <a:ea typeface="+mn-ea"/>
              <a:cs typeface="+mn-cs"/>
            </a:defRPr>
          </a:pPr>
          <a:endParaRPr lang="it-IT"/>
        </a:p>
      </c:txPr>
    </c:title>
    <c:autoTitleDeleted val="0"/>
    <c:plotArea>
      <c:layout/>
      <c:barChart>
        <c:barDir val="col"/>
        <c:grouping val="clustered"/>
        <c:varyColors val="0"/>
        <c:ser>
          <c:idx val="0"/>
          <c:order val="0"/>
          <c:tx>
            <c:strRef>
              <c:f>Foglio1!$T$40</c:f>
              <c:strCache>
                <c:ptCount val="1"/>
                <c:pt idx="0">
                  <c:v>T0</c:v>
                </c:pt>
              </c:strCache>
            </c:strRef>
          </c:tx>
          <c:spPr>
            <a:solidFill>
              <a:schemeClr val="accent6"/>
            </a:solidFill>
            <a:ln>
              <a:noFill/>
            </a:ln>
            <a:effectLst/>
          </c:spPr>
          <c:invertIfNegative val="0"/>
          <c:dLbls>
            <c:spPr>
              <a:noFill/>
              <a:ln>
                <a:noFill/>
              </a:ln>
              <a:effectLst/>
            </c:spPr>
            <c:txPr>
              <a:bodyPr rot="-5400000" spcFirstLastPara="1" vertOverflow="clip" horzOverflow="clip" vert="horz" wrap="square" lIns="38100" tIns="19050" rIns="38100" bIns="19050" anchor="ctr" anchorCtr="1">
                <a:spAutoFit/>
              </a:bodyPr>
              <a:lstStyle/>
              <a:p>
                <a:pPr>
                  <a:defRPr sz="800" b="0" i="0" u="none" strike="noStrike" kern="1200" baseline="0">
                    <a:solidFill>
                      <a:schemeClr val="tx1">
                        <a:lumMod val="50000"/>
                        <a:lumOff val="50000"/>
                      </a:schemeClr>
                    </a:solidFill>
                    <a:latin typeface="+mn-lt"/>
                    <a:ea typeface="+mn-ea"/>
                    <a:cs typeface="+mn-cs"/>
                  </a:defRPr>
                </a:pPr>
                <a:endParaRPr lang="it-IT"/>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Foglio1!$U$39:$AC$39</c:f>
              <c:strCache>
                <c:ptCount val="9"/>
                <c:pt idx="0">
                  <c:v>HB</c:v>
                </c:pt>
                <c:pt idx="1">
                  <c:v>MCV</c:v>
                </c:pt>
                <c:pt idx="2">
                  <c:v>FE</c:v>
                </c:pt>
                <c:pt idx="3">
                  <c:v>FERRITINA</c:v>
                </c:pt>
                <c:pt idx="4">
                  <c:v>B12</c:v>
                </c:pt>
                <c:pt idx="5">
                  <c:v>VIT D</c:v>
                </c:pt>
                <c:pt idx="6">
                  <c:v>VIT A </c:v>
                </c:pt>
                <c:pt idx="7">
                  <c:v>VIT E </c:v>
                </c:pt>
                <c:pt idx="8">
                  <c:v>ACIDO FOLICO</c:v>
                </c:pt>
              </c:strCache>
            </c:strRef>
          </c:cat>
          <c:val>
            <c:numRef>
              <c:f>Foglio1!$U$40:$AC$40</c:f>
              <c:numCache>
                <c:formatCode>General</c:formatCode>
                <c:ptCount val="9"/>
                <c:pt idx="0">
                  <c:v>13.589999999999998</c:v>
                </c:pt>
                <c:pt idx="1">
                  <c:v>85.95</c:v>
                </c:pt>
                <c:pt idx="2">
                  <c:v>65.888888888888886</c:v>
                </c:pt>
                <c:pt idx="3">
                  <c:v>140.42857142857142</c:v>
                </c:pt>
                <c:pt idx="4">
                  <c:v>746.3</c:v>
                </c:pt>
                <c:pt idx="5">
                  <c:v>37.589999999999996</c:v>
                </c:pt>
                <c:pt idx="6">
                  <c:v>0.84</c:v>
                </c:pt>
                <c:pt idx="7">
                  <c:v>10.6975</c:v>
                </c:pt>
                <c:pt idx="8">
                  <c:v>13.779999999999998</c:v>
                </c:pt>
              </c:numCache>
            </c:numRef>
          </c:val>
          <c:extLst>
            <c:ext xmlns:c16="http://schemas.microsoft.com/office/drawing/2014/chart" uri="{C3380CC4-5D6E-409C-BE32-E72D297353CC}">
              <c16:uniqueId val="{00000000-6492-4FA5-9801-57B62F56CE1D}"/>
            </c:ext>
          </c:extLst>
        </c:ser>
        <c:ser>
          <c:idx val="1"/>
          <c:order val="1"/>
          <c:tx>
            <c:strRef>
              <c:f>Foglio1!$T$41</c:f>
              <c:strCache>
                <c:ptCount val="1"/>
                <c:pt idx="0">
                  <c:v>T1</c:v>
                </c:pt>
              </c:strCache>
            </c:strRef>
          </c:tx>
          <c:spPr>
            <a:solidFill>
              <a:schemeClr val="accent5"/>
            </a:solidFill>
            <a:ln>
              <a:noFill/>
            </a:ln>
            <a:effectLst/>
          </c:spPr>
          <c:invertIfNegative val="0"/>
          <c:dLbls>
            <c:spPr>
              <a:noFill/>
              <a:ln>
                <a:noFill/>
              </a:ln>
              <a:effectLst/>
            </c:spPr>
            <c:txPr>
              <a:bodyPr rot="-5400000" spcFirstLastPara="1" vertOverflow="clip" horzOverflow="clip" vert="horz" wrap="square" lIns="38100" tIns="19050" rIns="38100" bIns="19050" anchor="ctr" anchorCtr="1">
                <a:spAutoFit/>
              </a:bodyPr>
              <a:lstStyle/>
              <a:p>
                <a:pPr>
                  <a:defRPr sz="800" b="0" i="0" u="none" strike="noStrike" kern="1200" baseline="0">
                    <a:solidFill>
                      <a:schemeClr val="tx1">
                        <a:lumMod val="50000"/>
                        <a:lumOff val="50000"/>
                      </a:schemeClr>
                    </a:solidFill>
                    <a:latin typeface="+mn-lt"/>
                    <a:ea typeface="+mn-ea"/>
                    <a:cs typeface="+mn-cs"/>
                  </a:defRPr>
                </a:pPr>
                <a:endParaRPr lang="it-IT"/>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Foglio1!$U$39:$AC$39</c:f>
              <c:strCache>
                <c:ptCount val="9"/>
                <c:pt idx="0">
                  <c:v>HB</c:v>
                </c:pt>
                <c:pt idx="1">
                  <c:v>MCV</c:v>
                </c:pt>
                <c:pt idx="2">
                  <c:v>FE</c:v>
                </c:pt>
                <c:pt idx="3">
                  <c:v>FERRITINA</c:v>
                </c:pt>
                <c:pt idx="4">
                  <c:v>B12</c:v>
                </c:pt>
                <c:pt idx="5">
                  <c:v>VIT D</c:v>
                </c:pt>
                <c:pt idx="6">
                  <c:v>VIT A </c:v>
                </c:pt>
                <c:pt idx="7">
                  <c:v>VIT E </c:v>
                </c:pt>
                <c:pt idx="8">
                  <c:v>ACIDO FOLICO</c:v>
                </c:pt>
              </c:strCache>
            </c:strRef>
          </c:cat>
          <c:val>
            <c:numRef>
              <c:f>Foglio1!$U$41:$AC$41</c:f>
              <c:numCache>
                <c:formatCode>General</c:formatCode>
                <c:ptCount val="9"/>
                <c:pt idx="0">
                  <c:v>13.468999999999999</c:v>
                </c:pt>
                <c:pt idx="1">
                  <c:v>85.64500000000001</c:v>
                </c:pt>
                <c:pt idx="2">
                  <c:v>67.209876543209873</c:v>
                </c:pt>
                <c:pt idx="3">
                  <c:v>140.42857142857142</c:v>
                </c:pt>
                <c:pt idx="4">
                  <c:v>766.23</c:v>
                </c:pt>
                <c:pt idx="5">
                  <c:v>38.728999999999999</c:v>
                </c:pt>
                <c:pt idx="6">
                  <c:v>0.84</c:v>
                </c:pt>
                <c:pt idx="7">
                  <c:v>10.6975</c:v>
                </c:pt>
                <c:pt idx="8">
                  <c:v>14.708000000000002</c:v>
                </c:pt>
              </c:numCache>
            </c:numRef>
          </c:val>
          <c:extLst>
            <c:ext xmlns:c16="http://schemas.microsoft.com/office/drawing/2014/chart" uri="{C3380CC4-5D6E-409C-BE32-E72D297353CC}">
              <c16:uniqueId val="{00000001-6492-4FA5-9801-57B62F56CE1D}"/>
            </c:ext>
          </c:extLst>
        </c:ser>
        <c:dLbls>
          <c:dLblPos val="outEnd"/>
          <c:showLegendKey val="0"/>
          <c:showVal val="1"/>
          <c:showCatName val="0"/>
          <c:showSerName val="0"/>
          <c:showPercent val="0"/>
          <c:showBubbleSize val="0"/>
        </c:dLbls>
        <c:gapWidth val="444"/>
        <c:overlap val="-90"/>
        <c:axId val="1231986847"/>
        <c:axId val="1231982047"/>
      </c:barChart>
      <c:catAx>
        <c:axId val="1231986847"/>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800" b="0" i="0" u="none" strike="noStrike" kern="1200" cap="all" spc="120" normalizeH="0" baseline="0">
                <a:solidFill>
                  <a:schemeClr val="tx1">
                    <a:lumMod val="65000"/>
                    <a:lumOff val="35000"/>
                  </a:schemeClr>
                </a:solidFill>
                <a:latin typeface="+mn-lt"/>
                <a:ea typeface="+mn-ea"/>
                <a:cs typeface="+mn-cs"/>
              </a:defRPr>
            </a:pPr>
            <a:endParaRPr lang="it-IT"/>
          </a:p>
        </c:txPr>
        <c:crossAx val="1231982047"/>
        <c:crosses val="autoZero"/>
        <c:auto val="1"/>
        <c:lblAlgn val="ctr"/>
        <c:lblOffset val="100"/>
        <c:noMultiLvlLbl val="0"/>
      </c:catAx>
      <c:valAx>
        <c:axId val="1231982047"/>
        <c:scaling>
          <c:orientation val="minMax"/>
        </c:scaling>
        <c:delete val="1"/>
        <c:axPos val="l"/>
        <c:numFmt formatCode="General" sourceLinked="1"/>
        <c:majorTickMark val="none"/>
        <c:minorTickMark val="none"/>
        <c:tickLblPos val="nextTo"/>
        <c:crossAx val="1231986847"/>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it-IT"/>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it-IT"/>
    </a:p>
  </c:txPr>
  <c:externalData r:id="rId3">
    <c:autoUpdate val="0"/>
  </c:externalData>
</c:chartSpace>
</file>

<file path=ppt/charts/colors1.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2">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800" kern="1200" cap="all" spc="120" normalizeH="0" baseline="0"/>
  </cs:categoryAxis>
  <cs:chartArea mods="allowNoFillOverride allowNoLineOverride">
    <cs:lnRef idx="0"/>
    <cs:fillRef idx="0"/>
    <cs:effectRef idx="0"/>
    <cs:fontRef idx="minor">
      <a:schemeClr val="dk1"/>
    </cs:fontRef>
    <cs:spPr>
      <a:solidFill>
        <a:schemeClr val="lt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50000"/>
        <a:lumOff val="50000"/>
      </a:schemeClr>
    </cs:fontRef>
    <cs:defRPr sz="800" b="0" i="0" u="none" strike="noStrike" kern="1200" baseline="0"/>
    <cs:bodyPr rot="-5400000" spcFirstLastPara="1" vertOverflow="clip" horzOverflow="clip" vert="horz" wrap="square" lIns="38100" tIns="19050" rIns="38100" bIns="19050" anchor="ctr" anchorCtr="1">
      <a:spAutoFit/>
    </cs:bodyPr>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phClr"/>
      </a:solidFill>
      <a:ln w="9525">
        <a:solidFill>
          <a:schemeClr val="phClr"/>
        </a:solidFill>
        <a:round/>
      </a:ln>
    </cs:spPr>
  </cs:dataPointMarker>
  <cs:dataPointMarkerLayout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15000"/>
            <a:lumOff val="85000"/>
          </a:schemeClr>
        </a:solidFill>
      </a:ln>
    </cs:spPr>
  </cs:downBar>
  <cs:dropLine>
    <cs:lnRef idx="0"/>
    <cs:fillRef idx="0"/>
    <cs:effectRef idx="0"/>
    <cs:fontRef idx="minor">
      <a:schemeClr val="dk1"/>
    </cs:fontRef>
    <cs:spPr>
      <a:ln w="9525">
        <a:solidFill>
          <a:schemeClr val="tx1">
            <a:lumMod val="35000"/>
            <a:lumOff val="65000"/>
          </a:schemeClr>
        </a:solidFill>
      </a:ln>
    </cs:spPr>
  </cs:dropLine>
  <cs:errorBar>
    <cs:lnRef idx="0"/>
    <cs:fillRef idx="0"/>
    <cs:effectRef idx="0"/>
    <cs:fontRef idx="minor">
      <a:schemeClr val="dk1"/>
    </cs:fontRef>
    <cs:spPr>
      <a:ln w="9525">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cap="all" spc="120" normalizeH="0" baseline="0"/>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800"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spPr>
      <a:ln w="9525" cap="flat" cmpd="sng" algn="ctr">
        <a:solidFill>
          <a:schemeClr val="dk1">
            <a:lumMod val="15000"/>
            <a:lumOff val="85000"/>
          </a:schemeClr>
        </a:solidFill>
        <a:round/>
      </a:ln>
    </cs:spPr>
    <cs:defRPr sz="900" kern="1200"/>
  </cs:valueAxis>
  <cs:wall>
    <cs:lnRef idx="0"/>
    <cs:fillRef idx="0"/>
    <cs:effectRef idx="0"/>
    <cs:fontRef idx="minor">
      <a:schemeClr val="dk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a:extLst>
              <a:ext uri="{FF2B5EF4-FFF2-40B4-BE49-F238E27FC236}">
                <a16:creationId xmlns:a16="http://schemas.microsoft.com/office/drawing/2014/main" id="{623AA0E9-8CD0-4A6E-A65E-A06028B83FE3}"/>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it-IT" dirty="0"/>
          </a:p>
        </p:txBody>
      </p:sp>
      <p:sp>
        <p:nvSpPr>
          <p:cNvPr id="3" name="Segnaposto data 2">
            <a:extLst>
              <a:ext uri="{FF2B5EF4-FFF2-40B4-BE49-F238E27FC236}">
                <a16:creationId xmlns:a16="http://schemas.microsoft.com/office/drawing/2014/main" id="{D5E2408B-C9AB-4665-AC99-B057BD0A43D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pPr rtl="0"/>
            <a:fld id="{36FC0A7B-6666-4F41-AD03-C74B76B10001}" type="datetime1">
              <a:rPr lang="it-IT" smtClean="0"/>
              <a:t>20/05/2024</a:t>
            </a:fld>
            <a:endParaRPr lang="it-IT" dirty="0"/>
          </a:p>
        </p:txBody>
      </p:sp>
      <p:sp>
        <p:nvSpPr>
          <p:cNvPr id="4" name="Segnaposto piè di pagina 3">
            <a:extLst>
              <a:ext uri="{FF2B5EF4-FFF2-40B4-BE49-F238E27FC236}">
                <a16:creationId xmlns:a16="http://schemas.microsoft.com/office/drawing/2014/main" id="{8CD1B215-531B-4869-BD98-BD3B1390B1C5}"/>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it-IT" dirty="0"/>
          </a:p>
        </p:txBody>
      </p:sp>
      <p:sp>
        <p:nvSpPr>
          <p:cNvPr id="5" name="Segnaposto numero diapositiva 4">
            <a:extLst>
              <a:ext uri="{FF2B5EF4-FFF2-40B4-BE49-F238E27FC236}">
                <a16:creationId xmlns:a16="http://schemas.microsoft.com/office/drawing/2014/main" id="{60B53F21-4D67-455D-8074-E9E6EC26FAC5}"/>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952858E0-3D38-47B7-97D4-4FE08D90D359}" type="slidenum">
              <a:rPr lang="it-IT" smtClean="0"/>
              <a:t>‹N›</a:t>
            </a:fld>
            <a:endParaRPr lang="it-IT" dirty="0"/>
          </a:p>
        </p:txBody>
      </p:sp>
    </p:spTree>
    <p:extLst>
      <p:ext uri="{BB962C8B-B14F-4D97-AF65-F5344CB8AC3E}">
        <p14:creationId xmlns:p14="http://schemas.microsoft.com/office/powerpoint/2010/main" val="28214433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it-IT" noProof="0" dirty="0"/>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10E367B-2E0B-461C-8280-86016408BD7C}" type="datetime1">
              <a:rPr lang="it-IT" smtClean="0"/>
              <a:pPr/>
              <a:t>20/05/2024</a:t>
            </a:fld>
            <a:endParaRPr lang="it-IT" dirty="0"/>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it-IT" noProof="0" dirty="0"/>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it-IT" noProof="0" dirty="0"/>
              <a:t>Fare clic per modificare gli stili del testo dello schema</a:t>
            </a:r>
          </a:p>
          <a:p>
            <a:pPr lvl="1" rtl="0"/>
            <a:r>
              <a:rPr lang="it-IT" noProof="0" dirty="0"/>
              <a:t>Secondo livello</a:t>
            </a:r>
          </a:p>
          <a:p>
            <a:pPr lvl="2" rtl="0"/>
            <a:r>
              <a:rPr lang="it-IT" noProof="0" dirty="0"/>
              <a:t>Terzo livello</a:t>
            </a:r>
          </a:p>
          <a:p>
            <a:pPr lvl="3" rtl="0"/>
            <a:r>
              <a:rPr lang="it-IT" noProof="0" dirty="0"/>
              <a:t>Quarto livello</a:t>
            </a:r>
          </a:p>
          <a:p>
            <a:pPr lvl="4" rtl="0"/>
            <a:r>
              <a:rPr lang="it-IT" noProof="0" dirty="0"/>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it-IT" noProof="0" dirty="0"/>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284ECAD9-32EE-4091-BDA5-6BD15ACC5E58}" type="slidenum">
              <a:rPr lang="it-IT" noProof="0" smtClean="0"/>
              <a:t>‹N›</a:t>
            </a:fld>
            <a:endParaRPr lang="it-IT" noProof="0" dirty="0"/>
          </a:p>
        </p:txBody>
      </p:sp>
    </p:spTree>
    <p:extLst>
      <p:ext uri="{BB962C8B-B14F-4D97-AF65-F5344CB8AC3E}">
        <p14:creationId xmlns:p14="http://schemas.microsoft.com/office/powerpoint/2010/main" val="11066189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Diapositiva titolo">
    <p:spTree>
      <p:nvGrpSpPr>
        <p:cNvPr id="1" name=""/>
        <p:cNvGrpSpPr/>
        <p:nvPr/>
      </p:nvGrpSpPr>
      <p:grpSpPr>
        <a:xfrm>
          <a:off x="0" y="0"/>
          <a:ext cx="0" cy="0"/>
          <a:chOff x="0" y="0"/>
          <a:chExt cx="0" cy="0"/>
        </a:xfrm>
      </p:grpSpPr>
      <p:sp>
        <p:nvSpPr>
          <p:cNvPr id="11" name="Segnaposto immagine 9">
            <a:extLst>
              <a:ext uri="{FF2B5EF4-FFF2-40B4-BE49-F238E27FC236}">
                <a16:creationId xmlns:a16="http://schemas.microsoft.com/office/drawing/2014/main" id="{D1D313A2-A4D4-40DF-A0C2-C29F64168525}"/>
              </a:ext>
            </a:extLst>
          </p:cNvPr>
          <p:cNvSpPr>
            <a:spLocks noGrp="1"/>
          </p:cNvSpPr>
          <p:nvPr>
            <p:ph type="pic" sz="quarter" idx="13"/>
          </p:nvPr>
        </p:nvSpPr>
        <p:spPr>
          <a:xfrm>
            <a:off x="0" y="0"/>
            <a:ext cx="12192000" cy="6858000"/>
          </a:xfrm>
        </p:spPr>
        <p:txBody>
          <a:bodyPr rtlCol="0"/>
          <a:lstStyle/>
          <a:p>
            <a:pPr rtl="0"/>
            <a:r>
              <a:rPr lang="it-IT" noProof="0"/>
              <a:t>Fare clic sull'icona per inserire un'immagine</a:t>
            </a:r>
            <a:endParaRPr lang="it-IT" noProof="0" dirty="0"/>
          </a:p>
        </p:txBody>
      </p:sp>
      <p:sp>
        <p:nvSpPr>
          <p:cNvPr id="4" name="Segnaposto data 3">
            <a:extLst>
              <a:ext uri="{FF2B5EF4-FFF2-40B4-BE49-F238E27FC236}">
                <a16:creationId xmlns:a16="http://schemas.microsoft.com/office/drawing/2014/main" id="{9925CCF1-92C0-4AF3-BFAF-4921631915AB}"/>
              </a:ext>
            </a:extLst>
          </p:cNvPr>
          <p:cNvSpPr>
            <a:spLocks noGrp="1"/>
          </p:cNvSpPr>
          <p:nvPr>
            <p:ph type="dt" sz="half" idx="10"/>
          </p:nvPr>
        </p:nvSpPr>
        <p:spPr/>
        <p:txBody>
          <a:bodyPr rtlCol="0"/>
          <a:lstStyle/>
          <a:p>
            <a:pPr rtl="0"/>
            <a:fld id="{54DB44FF-F9B4-4E5D-9888-DD07079D4562}" type="datetime1">
              <a:rPr lang="it-IT" noProof="0" smtClean="0"/>
              <a:t>20/05/2024</a:t>
            </a:fld>
            <a:endParaRPr lang="it-IT" noProof="0" dirty="0"/>
          </a:p>
        </p:txBody>
      </p:sp>
      <p:sp>
        <p:nvSpPr>
          <p:cNvPr id="5" name="Segnaposto piè di pagina 4">
            <a:extLst>
              <a:ext uri="{FF2B5EF4-FFF2-40B4-BE49-F238E27FC236}">
                <a16:creationId xmlns:a16="http://schemas.microsoft.com/office/drawing/2014/main" id="{051A78A9-3DFF-4937-A9F2-5D8CF495F367}"/>
              </a:ext>
            </a:extLst>
          </p:cNvPr>
          <p:cNvSpPr>
            <a:spLocks noGrp="1"/>
          </p:cNvSpPr>
          <p:nvPr>
            <p:ph type="ftr" sz="quarter" idx="11"/>
          </p:nvPr>
        </p:nvSpPr>
        <p:spPr/>
        <p:txBody>
          <a:bodyPr rtlCol="0"/>
          <a:lstStyle/>
          <a:p>
            <a:pPr rtl="0"/>
            <a:r>
              <a:rPr lang="it-IT" noProof="0" dirty="0"/>
              <a:t>Piè di pagina</a:t>
            </a:r>
          </a:p>
        </p:txBody>
      </p:sp>
      <p:sp>
        <p:nvSpPr>
          <p:cNvPr id="6" name="Segnaposto numero diapositiva 5">
            <a:extLst>
              <a:ext uri="{FF2B5EF4-FFF2-40B4-BE49-F238E27FC236}">
                <a16:creationId xmlns:a16="http://schemas.microsoft.com/office/drawing/2014/main" id="{5FAEB271-5CC0-4759-BC6E-8BE53AB227C0}"/>
              </a:ext>
            </a:extLst>
          </p:cNvPr>
          <p:cNvSpPr>
            <a:spLocks noGrp="1"/>
          </p:cNvSpPr>
          <p:nvPr>
            <p:ph type="sldNum" sz="quarter" idx="12"/>
          </p:nvPr>
        </p:nvSpPr>
        <p:spPr/>
        <p:txBody>
          <a:bodyPr rtlCol="0"/>
          <a:lstStyle/>
          <a:p>
            <a:pPr rtl="0"/>
            <a:fld id="{3A98EE3D-8CD1-4C3F-BD1C-C98C9596463C}" type="slidenum">
              <a:rPr lang="it-IT" noProof="0" smtClean="0"/>
              <a:t>‹N›</a:t>
            </a:fld>
            <a:endParaRPr lang="it-IT" noProof="0" dirty="0"/>
          </a:p>
        </p:txBody>
      </p:sp>
      <p:sp>
        <p:nvSpPr>
          <p:cNvPr id="3" name="Sottotitolo 2"/>
          <p:cNvSpPr>
            <a:spLocks noGrp="1"/>
          </p:cNvSpPr>
          <p:nvPr>
            <p:ph type="subTitle" idx="1"/>
          </p:nvPr>
        </p:nvSpPr>
        <p:spPr>
          <a:xfrm>
            <a:off x="1212850" y="4508500"/>
            <a:ext cx="5118100" cy="1279652"/>
          </a:xfrm>
        </p:spPr>
        <p:txBody>
          <a:bodyPr lIns="91440" rIns="91440" rtlCol="0">
            <a:normAutofit/>
          </a:bodyPr>
          <a:lstStyle>
            <a:lvl1pPr marL="0" indent="0" algn="l">
              <a:buNone/>
              <a:defRPr sz="2400" cap="all" spc="200" baseline="0">
                <a:solidFill>
                  <a:schemeClr val="bg1"/>
                </a:solidFill>
                <a:latin typeface="+mn-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pPr rtl="0"/>
            <a:r>
              <a:rPr lang="it-IT" noProof="0"/>
              <a:t>Fare clic per modificare lo stile del sottotitolo dello schema</a:t>
            </a:r>
            <a:endParaRPr lang="it-IT" noProof="0" dirty="0"/>
          </a:p>
        </p:txBody>
      </p:sp>
      <p:sp>
        <p:nvSpPr>
          <p:cNvPr id="2" name="Titolo 1"/>
          <p:cNvSpPr>
            <a:spLocks noGrp="1"/>
          </p:cNvSpPr>
          <p:nvPr>
            <p:ph type="ctrTitle"/>
          </p:nvPr>
        </p:nvSpPr>
        <p:spPr>
          <a:xfrm>
            <a:off x="1212850" y="2057400"/>
            <a:ext cx="5118100" cy="1929066"/>
          </a:xfrm>
        </p:spPr>
        <p:txBody>
          <a:bodyPr rtlCol="0" anchor="b">
            <a:noAutofit/>
          </a:bodyPr>
          <a:lstStyle>
            <a:lvl1pPr algn="l">
              <a:lnSpc>
                <a:spcPct val="90000"/>
              </a:lnSpc>
              <a:defRPr sz="5400" b="1" spc="-50" baseline="0">
                <a:solidFill>
                  <a:schemeClr val="bg1"/>
                </a:solidFill>
                <a:latin typeface="+mn-lt"/>
              </a:defRPr>
            </a:lvl1pPr>
          </a:lstStyle>
          <a:p>
            <a:pPr rtl="0"/>
            <a:r>
              <a:rPr lang="it-IT" noProof="0"/>
              <a:t>Fare clic per modificare lo stile del titolo dello schema</a:t>
            </a:r>
            <a:endParaRPr lang="it-IT" noProof="0" dirty="0"/>
          </a:p>
        </p:txBody>
      </p:sp>
    </p:spTree>
    <p:extLst>
      <p:ext uri="{BB962C8B-B14F-4D97-AF65-F5344CB8AC3E}">
        <p14:creationId xmlns:p14="http://schemas.microsoft.com/office/powerpoint/2010/main" val="6727005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spTree>
      <p:nvGrpSpPr>
        <p:cNvPr id="1" name=""/>
        <p:cNvGrpSpPr/>
        <p:nvPr/>
      </p:nvGrpSpPr>
      <p:grpSpPr>
        <a:xfrm>
          <a:off x="0" y="0"/>
          <a:ext cx="0" cy="0"/>
          <a:chOff x="0" y="0"/>
          <a:chExt cx="0" cy="0"/>
        </a:xfrm>
      </p:grpSpPr>
      <p:sp>
        <p:nvSpPr>
          <p:cNvPr id="10" name="Parallelogramma 14">
            <a:extLst>
              <a:ext uri="{FF2B5EF4-FFF2-40B4-BE49-F238E27FC236}">
                <a16:creationId xmlns:a16="http://schemas.microsoft.com/office/drawing/2014/main" id="{BA60C70F-7EE5-4927-B922-88B1C47FADB9}"/>
              </a:ext>
            </a:extLst>
          </p:cNvPr>
          <p:cNvSpPr/>
          <p:nvPr userDrawn="1"/>
        </p:nvSpPr>
        <p:spPr>
          <a:xfrm>
            <a:off x="7448550" y="0"/>
            <a:ext cx="2857500" cy="6858000"/>
          </a:xfrm>
          <a:prstGeom prst="parallelogram">
            <a:avLst>
              <a:gd name="adj" fmla="val 0"/>
            </a:avLst>
          </a:prstGeom>
          <a:solidFill>
            <a:schemeClr val="bg1">
              <a:lumMod val="95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rtl="0"/>
            <a:endParaRPr lang="it-IT" noProof="0" dirty="0"/>
          </a:p>
        </p:txBody>
      </p:sp>
      <p:sp>
        <p:nvSpPr>
          <p:cNvPr id="8" name="Rettangolo 7">
            <a:extLst>
              <a:ext uri="{FF2B5EF4-FFF2-40B4-BE49-F238E27FC236}">
                <a16:creationId xmlns:a16="http://schemas.microsoft.com/office/drawing/2014/main" id="{16D90D66-BCB9-4229-A829-628874352AC0}"/>
              </a:ext>
            </a:extLst>
          </p:cNvPr>
          <p:cNvSpPr/>
          <p:nvPr/>
        </p:nvSpPr>
        <p:spPr>
          <a:xfrm>
            <a:off x="16" y="0"/>
            <a:ext cx="4654296" cy="586422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olo 1"/>
          <p:cNvSpPr>
            <a:spLocks noGrp="1"/>
          </p:cNvSpPr>
          <p:nvPr>
            <p:ph type="title"/>
          </p:nvPr>
        </p:nvSpPr>
        <p:spPr>
          <a:xfrm>
            <a:off x="1092200" y="786383"/>
            <a:ext cx="3068833" cy="2093975"/>
          </a:xfrm>
        </p:spPr>
        <p:txBody>
          <a:bodyPr rtlCol="0" anchor="b">
            <a:normAutofit/>
          </a:bodyPr>
          <a:lstStyle>
            <a:lvl1pPr>
              <a:lnSpc>
                <a:spcPct val="90000"/>
              </a:lnSpc>
              <a:defRPr sz="3600" b="0">
                <a:solidFill>
                  <a:srgbClr val="FFFFFF"/>
                </a:solidFill>
              </a:defRPr>
            </a:lvl1pPr>
          </a:lstStyle>
          <a:p>
            <a:pPr rtl="0"/>
            <a:r>
              <a:rPr lang="it-IT" noProof="0"/>
              <a:t>Fare clic per modificare lo stile del titolo dello schema</a:t>
            </a:r>
            <a:endParaRPr lang="it-IT" noProof="0" dirty="0"/>
          </a:p>
        </p:txBody>
      </p:sp>
      <p:sp>
        <p:nvSpPr>
          <p:cNvPr id="3" name="Segnaposto contenuto 2"/>
          <p:cNvSpPr>
            <a:spLocks noGrp="1"/>
          </p:cNvSpPr>
          <p:nvPr>
            <p:ph idx="1"/>
          </p:nvPr>
        </p:nvSpPr>
        <p:spPr>
          <a:xfrm>
            <a:off x="5458984" y="812800"/>
            <a:ext cx="5713841" cy="4868609"/>
          </a:xfrm>
        </p:spPr>
        <p:txBody>
          <a:bodyPr rtlCol="0"/>
          <a:lstStyle/>
          <a:p>
            <a:pPr lvl="0" rtl="0"/>
            <a:r>
              <a:rPr lang="it-IT" noProof="0"/>
              <a:t>Fare clic per modificare gli stili del testo dello schema</a:t>
            </a:r>
          </a:p>
          <a:p>
            <a:pPr lvl="1" rtl="0"/>
            <a:r>
              <a:rPr lang="it-IT" noProof="0"/>
              <a:t>Secondo livello</a:t>
            </a:r>
          </a:p>
          <a:p>
            <a:pPr lvl="2" rtl="0"/>
            <a:r>
              <a:rPr lang="it-IT" noProof="0"/>
              <a:t>Terzo livello</a:t>
            </a:r>
          </a:p>
          <a:p>
            <a:pPr lvl="3" rtl="0"/>
            <a:r>
              <a:rPr lang="it-IT" noProof="0"/>
              <a:t>Quarto livello</a:t>
            </a:r>
          </a:p>
          <a:p>
            <a:pPr lvl="4" rtl="0"/>
            <a:r>
              <a:rPr lang="it-IT" noProof="0"/>
              <a:t>Quinto livello</a:t>
            </a:r>
            <a:endParaRPr lang="it-IT" noProof="0" dirty="0"/>
          </a:p>
        </p:txBody>
      </p:sp>
      <p:sp>
        <p:nvSpPr>
          <p:cNvPr id="4" name="Segnaposto testo 3"/>
          <p:cNvSpPr>
            <a:spLocks noGrp="1"/>
          </p:cNvSpPr>
          <p:nvPr>
            <p:ph type="body" sz="half" idx="2" hasCustomPrompt="1"/>
          </p:nvPr>
        </p:nvSpPr>
        <p:spPr>
          <a:xfrm>
            <a:off x="1092200" y="3043050"/>
            <a:ext cx="3068832" cy="2638359"/>
          </a:xfrm>
        </p:spPr>
        <p:txBody>
          <a:bodyPr lIns="91440" rIns="91440" rtlCol="0">
            <a:normAutofit/>
          </a:bodyPr>
          <a:lstStyle>
            <a:lvl1pPr marL="0" indent="0" rtl="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it-IT" noProof="0" dirty="0"/>
              <a:t>Fare clic per modificare gli stili del testo dello schema</a:t>
            </a:r>
          </a:p>
        </p:txBody>
      </p:sp>
      <p:sp>
        <p:nvSpPr>
          <p:cNvPr id="9" name="Rettangolo 8">
            <a:extLst>
              <a:ext uri="{FF2B5EF4-FFF2-40B4-BE49-F238E27FC236}">
                <a16:creationId xmlns:a16="http://schemas.microsoft.com/office/drawing/2014/main" id="{4DC51BA7-A5A7-4A7F-A707-DBBDEA7705F3}"/>
              </a:ext>
            </a:extLst>
          </p:cNvPr>
          <p:cNvSpPr/>
          <p:nvPr userDrawn="1"/>
        </p:nvSpPr>
        <p:spPr>
          <a:xfrm>
            <a:off x="0" y="1397000"/>
            <a:ext cx="1036320" cy="132948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dirty="0"/>
          </a:p>
        </p:txBody>
      </p:sp>
      <p:sp>
        <p:nvSpPr>
          <p:cNvPr id="11" name="Rettangolo 10">
            <a:extLst>
              <a:ext uri="{FF2B5EF4-FFF2-40B4-BE49-F238E27FC236}">
                <a16:creationId xmlns:a16="http://schemas.microsoft.com/office/drawing/2014/main" id="{D23174BA-29D0-4C1A-95C9-5A86FD25E47A}"/>
              </a:ext>
            </a:extLst>
          </p:cNvPr>
          <p:cNvSpPr/>
          <p:nvPr userDrawn="1"/>
        </p:nvSpPr>
        <p:spPr>
          <a:xfrm>
            <a:off x="5458983" y="624142"/>
            <a:ext cx="5713840" cy="12566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dirty="0"/>
          </a:p>
        </p:txBody>
      </p:sp>
      <p:sp>
        <p:nvSpPr>
          <p:cNvPr id="12" name="Segnaposto data 1">
            <a:extLst>
              <a:ext uri="{FF2B5EF4-FFF2-40B4-BE49-F238E27FC236}">
                <a16:creationId xmlns:a16="http://schemas.microsoft.com/office/drawing/2014/main" id="{F417C55D-4AE8-427B-A32E-9F54E007E686}"/>
              </a:ext>
            </a:extLst>
          </p:cNvPr>
          <p:cNvSpPr>
            <a:spLocks noGrp="1"/>
          </p:cNvSpPr>
          <p:nvPr>
            <p:ph type="dt" sz="half" idx="10"/>
          </p:nvPr>
        </p:nvSpPr>
        <p:spPr>
          <a:xfrm>
            <a:off x="6834126" y="6446838"/>
            <a:ext cx="2584850" cy="365125"/>
          </a:xfrm>
        </p:spPr>
        <p:txBody>
          <a:bodyPr rtlCol="0"/>
          <a:lstStyle>
            <a:lvl1pPr>
              <a:defRPr>
                <a:solidFill>
                  <a:schemeClr val="tx1">
                    <a:lumMod val="75000"/>
                    <a:lumOff val="25000"/>
                  </a:schemeClr>
                </a:solidFill>
              </a:defRPr>
            </a:lvl1pPr>
          </a:lstStyle>
          <a:p>
            <a:pPr rtl="0"/>
            <a:fld id="{09251FC1-1A75-47DA-9A6E-B43CF6E86A62}" type="datetime1">
              <a:rPr lang="it-IT" noProof="0" smtClean="0"/>
              <a:t>20/05/2024</a:t>
            </a:fld>
            <a:endParaRPr lang="it-IT" noProof="0" dirty="0"/>
          </a:p>
        </p:txBody>
      </p:sp>
      <p:sp>
        <p:nvSpPr>
          <p:cNvPr id="14" name="Segnaposto numero diapositiva 3">
            <a:extLst>
              <a:ext uri="{FF2B5EF4-FFF2-40B4-BE49-F238E27FC236}">
                <a16:creationId xmlns:a16="http://schemas.microsoft.com/office/drawing/2014/main" id="{B45E789F-2E61-4EC0-8973-681625FE518F}"/>
              </a:ext>
            </a:extLst>
          </p:cNvPr>
          <p:cNvSpPr>
            <a:spLocks noGrp="1"/>
          </p:cNvSpPr>
          <p:nvPr>
            <p:ph type="sldNum" sz="quarter" idx="12"/>
          </p:nvPr>
        </p:nvSpPr>
        <p:spPr>
          <a:xfrm>
            <a:off x="10375670" y="6446838"/>
            <a:ext cx="780010" cy="365125"/>
          </a:xfrm>
        </p:spPr>
        <p:txBody>
          <a:bodyPr rtlCol="0"/>
          <a:lstStyle>
            <a:lvl1pPr>
              <a:defRPr>
                <a:solidFill>
                  <a:schemeClr val="tx1">
                    <a:lumMod val="75000"/>
                    <a:lumOff val="25000"/>
                  </a:schemeClr>
                </a:solidFill>
              </a:defRPr>
            </a:lvl1pPr>
          </a:lstStyle>
          <a:p>
            <a:pPr rtl="0"/>
            <a:fld id="{3A98EE3D-8CD1-4C3F-BD1C-C98C9596463C}" type="slidenum">
              <a:rPr lang="it-IT" noProof="0" smtClean="0"/>
              <a:pPr/>
              <a:t>‹N›</a:t>
            </a:fld>
            <a:endParaRPr lang="it-IT" noProof="0" dirty="0"/>
          </a:p>
        </p:txBody>
      </p:sp>
      <p:cxnSp>
        <p:nvCxnSpPr>
          <p:cNvPr id="15" name="Connecteur droit 19">
            <a:extLst>
              <a:ext uri="{FF2B5EF4-FFF2-40B4-BE49-F238E27FC236}">
                <a16:creationId xmlns:a16="http://schemas.microsoft.com/office/drawing/2014/main" id="{D84C14C5-D99C-45CD-8001-AC745F4FB49B}"/>
              </a:ext>
            </a:extLst>
          </p:cNvPr>
          <p:cNvCxnSpPr>
            <a:cxnSpLocks/>
          </p:cNvCxnSpPr>
          <p:nvPr userDrawn="1"/>
        </p:nvCxnSpPr>
        <p:spPr>
          <a:xfrm flipH="1">
            <a:off x="1092200" y="6446838"/>
            <a:ext cx="1643438" cy="0"/>
          </a:xfrm>
          <a:prstGeom prst="line">
            <a:avLst/>
          </a:prstGeom>
          <a:ln w="28575">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6" name="Connecteur droit 19">
            <a:extLst>
              <a:ext uri="{FF2B5EF4-FFF2-40B4-BE49-F238E27FC236}">
                <a16:creationId xmlns:a16="http://schemas.microsoft.com/office/drawing/2014/main" id="{019842DD-D0AB-4E35-9AB2-7DBB6E266120}"/>
              </a:ext>
            </a:extLst>
          </p:cNvPr>
          <p:cNvCxnSpPr>
            <a:cxnSpLocks/>
          </p:cNvCxnSpPr>
          <p:nvPr userDrawn="1"/>
        </p:nvCxnSpPr>
        <p:spPr>
          <a:xfrm flipH="1">
            <a:off x="8420100" y="6429376"/>
            <a:ext cx="1000462" cy="0"/>
          </a:xfrm>
          <a:prstGeom prst="line">
            <a:avLst/>
          </a:prstGeom>
          <a:ln w="28575">
            <a:solidFill>
              <a:schemeClr val="bg2"/>
            </a:solidFill>
          </a:ln>
        </p:spPr>
        <p:style>
          <a:lnRef idx="1">
            <a:schemeClr val="accent1"/>
          </a:lnRef>
          <a:fillRef idx="0">
            <a:schemeClr val="accent1"/>
          </a:fillRef>
          <a:effectRef idx="0">
            <a:schemeClr val="accent1"/>
          </a:effectRef>
          <a:fontRef idx="minor">
            <a:schemeClr val="tx1"/>
          </a:fontRef>
        </p:style>
      </p:cxnSp>
      <p:cxnSp>
        <p:nvCxnSpPr>
          <p:cNvPr id="17" name="Connecteur droit 19">
            <a:extLst>
              <a:ext uri="{FF2B5EF4-FFF2-40B4-BE49-F238E27FC236}">
                <a16:creationId xmlns:a16="http://schemas.microsoft.com/office/drawing/2014/main" id="{832851A7-B301-4616-9843-9A0D06646DFD}"/>
              </a:ext>
            </a:extLst>
          </p:cNvPr>
          <p:cNvCxnSpPr>
            <a:cxnSpLocks/>
          </p:cNvCxnSpPr>
          <p:nvPr userDrawn="1"/>
        </p:nvCxnSpPr>
        <p:spPr>
          <a:xfrm flipH="1" flipV="1">
            <a:off x="10765675" y="6446838"/>
            <a:ext cx="407258" cy="6350"/>
          </a:xfrm>
          <a:prstGeom prst="line">
            <a:avLst/>
          </a:prstGeom>
          <a:ln w="28575">
            <a:solidFill>
              <a:schemeClr val="bg2"/>
            </a:solidFill>
          </a:ln>
        </p:spPr>
        <p:style>
          <a:lnRef idx="1">
            <a:schemeClr val="accent1"/>
          </a:lnRef>
          <a:fillRef idx="0">
            <a:schemeClr val="accent1"/>
          </a:fillRef>
          <a:effectRef idx="0">
            <a:schemeClr val="accent1"/>
          </a:effectRef>
          <a:fontRef idx="minor">
            <a:schemeClr val="tx1"/>
          </a:fontRef>
        </p:style>
      </p:cxnSp>
      <p:sp>
        <p:nvSpPr>
          <p:cNvPr id="5" name="Segnaposto piè di pagina 2">
            <a:extLst>
              <a:ext uri="{FF2B5EF4-FFF2-40B4-BE49-F238E27FC236}">
                <a16:creationId xmlns:a16="http://schemas.microsoft.com/office/drawing/2014/main" id="{82E39F50-459D-C3E1-C6CC-EA208D50E4FE}"/>
              </a:ext>
            </a:extLst>
          </p:cNvPr>
          <p:cNvSpPr txBox="1">
            <a:spLocks/>
          </p:cNvSpPr>
          <p:nvPr userDrawn="1"/>
        </p:nvSpPr>
        <p:spPr>
          <a:xfrm>
            <a:off x="216130" y="6446838"/>
            <a:ext cx="4846321" cy="365125"/>
          </a:xfrm>
          <a:prstGeom prst="rect">
            <a:avLst/>
          </a:prstGeom>
        </p:spPr>
        <p:txBody>
          <a:bodyPr vert="horz" lIns="91440" tIns="45720" rIns="91440" bIns="45720" rtlCol="0" anchor="ctr"/>
          <a:lstStyle>
            <a:defPPr rtl="0">
              <a:defRPr lang="it-it"/>
            </a:defPPr>
            <a:lvl1pPr marL="0" algn="l" defTabSz="914400" rtl="0" eaLnBrk="1" latinLnBrk="0" hangingPunct="1">
              <a:defRPr sz="900" kern="1200" cap="all" baseline="0">
                <a:solidFill>
                  <a:schemeClr val="tx1">
                    <a:lumMod val="75000"/>
                    <a:lumOff val="2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it-IT"/>
              <a:t>Direttori del Corso – M. De Luca – M.A. Zappa</a:t>
            </a:r>
            <a:endParaRPr lang="it-IT" dirty="0"/>
          </a:p>
        </p:txBody>
      </p:sp>
    </p:spTree>
    <p:extLst>
      <p:ext uri="{BB962C8B-B14F-4D97-AF65-F5344CB8AC3E}">
        <p14:creationId xmlns:p14="http://schemas.microsoft.com/office/powerpoint/2010/main" val="28892083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1_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rtlCol="0"/>
          <a:lstStyle/>
          <a:p>
            <a:pPr rtl="0"/>
            <a:r>
              <a:rPr lang="it-IT" noProof="0"/>
              <a:t>Fare clic per modificare lo stile del titolo dello schema</a:t>
            </a:r>
            <a:endParaRPr lang="it-IT" noProof="0" dirty="0"/>
          </a:p>
        </p:txBody>
      </p:sp>
      <p:sp>
        <p:nvSpPr>
          <p:cNvPr id="3" name="Segnaposto contenuto 2"/>
          <p:cNvSpPr>
            <a:spLocks noGrp="1"/>
          </p:cNvSpPr>
          <p:nvPr>
            <p:ph idx="1"/>
          </p:nvPr>
        </p:nvSpPr>
        <p:spPr/>
        <p:txBody>
          <a:bodyPr rtlCol="0"/>
          <a:lstStyle/>
          <a:p>
            <a:pPr lvl="0" rtl="0"/>
            <a:r>
              <a:rPr lang="it-IT" noProof="0"/>
              <a:t>Fare clic per modificare gli stili del testo dello schema</a:t>
            </a:r>
          </a:p>
          <a:p>
            <a:pPr lvl="1" rtl="0"/>
            <a:r>
              <a:rPr lang="it-IT" noProof="0"/>
              <a:t>Secondo livello</a:t>
            </a:r>
          </a:p>
          <a:p>
            <a:pPr lvl="2" rtl="0"/>
            <a:r>
              <a:rPr lang="it-IT" noProof="0"/>
              <a:t>Terzo livello</a:t>
            </a:r>
          </a:p>
          <a:p>
            <a:pPr lvl="3" rtl="0"/>
            <a:r>
              <a:rPr lang="it-IT" noProof="0"/>
              <a:t>Quarto livello</a:t>
            </a:r>
          </a:p>
          <a:p>
            <a:pPr lvl="4" rtl="0"/>
            <a:r>
              <a:rPr lang="it-IT" noProof="0"/>
              <a:t>Quinto livello</a:t>
            </a:r>
            <a:endParaRPr lang="it-IT" noProof="0" dirty="0"/>
          </a:p>
        </p:txBody>
      </p:sp>
      <p:sp>
        <p:nvSpPr>
          <p:cNvPr id="7" name="Segnaposto data 6">
            <a:extLst>
              <a:ext uri="{FF2B5EF4-FFF2-40B4-BE49-F238E27FC236}">
                <a16:creationId xmlns:a16="http://schemas.microsoft.com/office/drawing/2014/main" id="{354D8B55-9EA8-4B81-8E84-9B93B0A27559}"/>
              </a:ext>
            </a:extLst>
          </p:cNvPr>
          <p:cNvSpPr>
            <a:spLocks noGrp="1"/>
          </p:cNvSpPr>
          <p:nvPr>
            <p:ph type="dt" sz="half" idx="10"/>
          </p:nvPr>
        </p:nvSpPr>
        <p:spPr/>
        <p:txBody>
          <a:bodyPr rtlCol="0"/>
          <a:lstStyle/>
          <a:p>
            <a:pPr rtl="0"/>
            <a:fld id="{B74319CE-E5CF-4FF9-86AE-7437B4FD3174}" type="datetime1">
              <a:rPr lang="it-IT" noProof="0" smtClean="0"/>
              <a:t>20/05/2024</a:t>
            </a:fld>
            <a:endParaRPr lang="it-IT" noProof="0" dirty="0"/>
          </a:p>
        </p:txBody>
      </p:sp>
      <p:sp>
        <p:nvSpPr>
          <p:cNvPr id="9" name="Segnaposto numero diapositiva 8">
            <a:extLst>
              <a:ext uri="{FF2B5EF4-FFF2-40B4-BE49-F238E27FC236}">
                <a16:creationId xmlns:a16="http://schemas.microsoft.com/office/drawing/2014/main" id="{C4AAB51D-4141-4682-9375-DAFD5FB9DD10}"/>
              </a:ext>
            </a:extLst>
          </p:cNvPr>
          <p:cNvSpPr>
            <a:spLocks noGrp="1"/>
          </p:cNvSpPr>
          <p:nvPr>
            <p:ph type="sldNum" sz="quarter" idx="12"/>
          </p:nvPr>
        </p:nvSpPr>
        <p:spPr/>
        <p:txBody>
          <a:bodyPr rtlCol="0"/>
          <a:lstStyle/>
          <a:p>
            <a:pPr rtl="0"/>
            <a:fld id="{3A98EE3D-8CD1-4C3F-BD1C-C98C9596463C}" type="slidenum">
              <a:rPr lang="it-IT" noProof="0" smtClean="0"/>
              <a:t>‹N›</a:t>
            </a:fld>
            <a:endParaRPr lang="it-IT" noProof="0" dirty="0"/>
          </a:p>
        </p:txBody>
      </p:sp>
      <p:sp>
        <p:nvSpPr>
          <p:cNvPr id="4" name="Segnaposto piè di pagina 2">
            <a:extLst>
              <a:ext uri="{FF2B5EF4-FFF2-40B4-BE49-F238E27FC236}">
                <a16:creationId xmlns:a16="http://schemas.microsoft.com/office/drawing/2014/main" id="{DC7E41FD-853D-F717-1775-E30235610CE8}"/>
              </a:ext>
            </a:extLst>
          </p:cNvPr>
          <p:cNvSpPr txBox="1">
            <a:spLocks/>
          </p:cNvSpPr>
          <p:nvPr userDrawn="1"/>
        </p:nvSpPr>
        <p:spPr>
          <a:xfrm>
            <a:off x="216130" y="6446838"/>
            <a:ext cx="4846321" cy="365125"/>
          </a:xfrm>
          <a:prstGeom prst="rect">
            <a:avLst/>
          </a:prstGeom>
        </p:spPr>
        <p:txBody>
          <a:bodyPr vert="horz" lIns="91440" tIns="45720" rIns="91440" bIns="45720" rtlCol="0" anchor="ctr"/>
          <a:lstStyle>
            <a:defPPr rtl="0">
              <a:defRPr lang="it-it"/>
            </a:defPPr>
            <a:lvl1pPr marL="0" algn="l" defTabSz="914400" rtl="0" eaLnBrk="1" latinLnBrk="0" hangingPunct="1">
              <a:defRPr sz="900" kern="1200" cap="all" baseline="0">
                <a:solidFill>
                  <a:schemeClr val="tx1">
                    <a:lumMod val="75000"/>
                    <a:lumOff val="2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it-IT"/>
              <a:t>Direttori del Corso – M. De Luca – M.A. Zappa</a:t>
            </a:r>
            <a:endParaRPr lang="it-IT" dirty="0"/>
          </a:p>
        </p:txBody>
      </p:sp>
    </p:spTree>
    <p:extLst>
      <p:ext uri="{BB962C8B-B14F-4D97-AF65-F5344CB8AC3E}">
        <p14:creationId xmlns:p14="http://schemas.microsoft.com/office/powerpoint/2010/main" val="12650827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1_Contenuto con didascalia">
    <p:spTree>
      <p:nvGrpSpPr>
        <p:cNvPr id="1" name=""/>
        <p:cNvGrpSpPr/>
        <p:nvPr/>
      </p:nvGrpSpPr>
      <p:grpSpPr>
        <a:xfrm>
          <a:off x="0" y="0"/>
          <a:ext cx="0" cy="0"/>
          <a:chOff x="0" y="0"/>
          <a:chExt cx="0" cy="0"/>
        </a:xfrm>
      </p:grpSpPr>
      <p:sp>
        <p:nvSpPr>
          <p:cNvPr id="10" name="Parallelogramma 14">
            <a:extLst>
              <a:ext uri="{FF2B5EF4-FFF2-40B4-BE49-F238E27FC236}">
                <a16:creationId xmlns:a16="http://schemas.microsoft.com/office/drawing/2014/main" id="{BA60C70F-7EE5-4927-B922-88B1C47FADB9}"/>
              </a:ext>
            </a:extLst>
          </p:cNvPr>
          <p:cNvSpPr/>
          <p:nvPr userDrawn="1"/>
        </p:nvSpPr>
        <p:spPr>
          <a:xfrm>
            <a:off x="7448550" y="0"/>
            <a:ext cx="2857500" cy="6858000"/>
          </a:xfrm>
          <a:prstGeom prst="parallelogram">
            <a:avLst>
              <a:gd name="adj" fmla="val 0"/>
            </a:avLst>
          </a:prstGeom>
          <a:solidFill>
            <a:schemeClr val="bg1">
              <a:lumMod val="95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rtl="0"/>
            <a:endParaRPr lang="it-IT" noProof="0" dirty="0"/>
          </a:p>
        </p:txBody>
      </p:sp>
      <p:sp>
        <p:nvSpPr>
          <p:cNvPr id="8" name="Rettangolo 7">
            <a:extLst>
              <a:ext uri="{FF2B5EF4-FFF2-40B4-BE49-F238E27FC236}">
                <a16:creationId xmlns:a16="http://schemas.microsoft.com/office/drawing/2014/main" id="{16D90D66-BCB9-4229-A829-628874352AC0}"/>
              </a:ext>
            </a:extLst>
          </p:cNvPr>
          <p:cNvSpPr/>
          <p:nvPr/>
        </p:nvSpPr>
        <p:spPr>
          <a:xfrm>
            <a:off x="16" y="0"/>
            <a:ext cx="4654296" cy="586422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Segnaposto contenuto 2"/>
          <p:cNvSpPr>
            <a:spLocks noGrp="1"/>
          </p:cNvSpPr>
          <p:nvPr>
            <p:ph idx="1"/>
          </p:nvPr>
        </p:nvSpPr>
        <p:spPr>
          <a:xfrm>
            <a:off x="5458984" y="497808"/>
            <a:ext cx="5713841" cy="4868609"/>
          </a:xfrm>
        </p:spPr>
        <p:txBody>
          <a:bodyPr rtlCol="0" anchor="ctr"/>
          <a:lstStyle/>
          <a:p>
            <a:pPr lvl="0" rtl="0"/>
            <a:r>
              <a:rPr lang="it-IT" noProof="0"/>
              <a:t>Fare clic per modificare gli stili del testo dello schema</a:t>
            </a:r>
          </a:p>
          <a:p>
            <a:pPr lvl="1" rtl="0"/>
            <a:r>
              <a:rPr lang="it-IT" noProof="0"/>
              <a:t>Secondo livello</a:t>
            </a:r>
          </a:p>
          <a:p>
            <a:pPr lvl="2" rtl="0"/>
            <a:r>
              <a:rPr lang="it-IT" noProof="0"/>
              <a:t>Terzo livello</a:t>
            </a:r>
          </a:p>
          <a:p>
            <a:pPr lvl="3" rtl="0"/>
            <a:r>
              <a:rPr lang="it-IT" noProof="0"/>
              <a:t>Quarto livello</a:t>
            </a:r>
          </a:p>
          <a:p>
            <a:pPr lvl="4" rtl="0"/>
            <a:r>
              <a:rPr lang="it-IT" noProof="0"/>
              <a:t>Quinto livello</a:t>
            </a:r>
            <a:endParaRPr lang="it-IT" noProof="0" dirty="0"/>
          </a:p>
        </p:txBody>
      </p:sp>
      <p:sp>
        <p:nvSpPr>
          <p:cNvPr id="9" name="Rettangolo 8">
            <a:extLst>
              <a:ext uri="{FF2B5EF4-FFF2-40B4-BE49-F238E27FC236}">
                <a16:creationId xmlns:a16="http://schemas.microsoft.com/office/drawing/2014/main" id="{4DC51BA7-A5A7-4A7F-A707-DBBDEA7705F3}"/>
              </a:ext>
            </a:extLst>
          </p:cNvPr>
          <p:cNvSpPr/>
          <p:nvPr userDrawn="1"/>
        </p:nvSpPr>
        <p:spPr>
          <a:xfrm>
            <a:off x="0" y="2003424"/>
            <a:ext cx="1036320" cy="185737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dirty="0"/>
          </a:p>
        </p:txBody>
      </p:sp>
      <p:sp>
        <p:nvSpPr>
          <p:cNvPr id="11" name="Rettangolo 10">
            <a:extLst>
              <a:ext uri="{FF2B5EF4-FFF2-40B4-BE49-F238E27FC236}">
                <a16:creationId xmlns:a16="http://schemas.microsoft.com/office/drawing/2014/main" id="{D23174BA-29D0-4C1A-95C9-5A86FD25E47A}"/>
              </a:ext>
            </a:extLst>
          </p:cNvPr>
          <p:cNvSpPr/>
          <p:nvPr userDrawn="1"/>
        </p:nvSpPr>
        <p:spPr>
          <a:xfrm>
            <a:off x="5458983" y="377398"/>
            <a:ext cx="5713840" cy="12566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dirty="0"/>
          </a:p>
        </p:txBody>
      </p:sp>
      <p:sp>
        <p:nvSpPr>
          <p:cNvPr id="12" name="Segnaposto data 1">
            <a:extLst>
              <a:ext uri="{FF2B5EF4-FFF2-40B4-BE49-F238E27FC236}">
                <a16:creationId xmlns:a16="http://schemas.microsoft.com/office/drawing/2014/main" id="{F417C55D-4AE8-427B-A32E-9F54E007E686}"/>
              </a:ext>
            </a:extLst>
          </p:cNvPr>
          <p:cNvSpPr>
            <a:spLocks noGrp="1"/>
          </p:cNvSpPr>
          <p:nvPr>
            <p:ph type="dt" sz="half" idx="10"/>
          </p:nvPr>
        </p:nvSpPr>
        <p:spPr>
          <a:xfrm>
            <a:off x="6834126" y="6446838"/>
            <a:ext cx="2584850" cy="365125"/>
          </a:xfrm>
        </p:spPr>
        <p:txBody>
          <a:bodyPr rtlCol="0"/>
          <a:lstStyle>
            <a:lvl1pPr>
              <a:defRPr>
                <a:solidFill>
                  <a:schemeClr val="tx1">
                    <a:lumMod val="75000"/>
                    <a:lumOff val="25000"/>
                  </a:schemeClr>
                </a:solidFill>
              </a:defRPr>
            </a:lvl1pPr>
          </a:lstStyle>
          <a:p>
            <a:pPr rtl="0"/>
            <a:fld id="{82620384-FC06-4245-8A4E-BD9C5C3038C1}" type="datetime1">
              <a:rPr lang="it-IT" noProof="0" smtClean="0"/>
              <a:t>20/05/2024</a:t>
            </a:fld>
            <a:endParaRPr lang="it-IT" noProof="0" dirty="0"/>
          </a:p>
        </p:txBody>
      </p:sp>
      <p:sp>
        <p:nvSpPr>
          <p:cNvPr id="14" name="Segnaposto numero diapositiva 3">
            <a:extLst>
              <a:ext uri="{FF2B5EF4-FFF2-40B4-BE49-F238E27FC236}">
                <a16:creationId xmlns:a16="http://schemas.microsoft.com/office/drawing/2014/main" id="{B45E789F-2E61-4EC0-8973-681625FE518F}"/>
              </a:ext>
            </a:extLst>
          </p:cNvPr>
          <p:cNvSpPr>
            <a:spLocks noGrp="1"/>
          </p:cNvSpPr>
          <p:nvPr>
            <p:ph type="sldNum" sz="quarter" idx="12"/>
          </p:nvPr>
        </p:nvSpPr>
        <p:spPr>
          <a:xfrm>
            <a:off x="10375670" y="6446838"/>
            <a:ext cx="780010" cy="365125"/>
          </a:xfrm>
        </p:spPr>
        <p:txBody>
          <a:bodyPr rtlCol="0"/>
          <a:lstStyle>
            <a:lvl1pPr>
              <a:defRPr>
                <a:solidFill>
                  <a:schemeClr val="tx1">
                    <a:lumMod val="75000"/>
                    <a:lumOff val="25000"/>
                  </a:schemeClr>
                </a:solidFill>
              </a:defRPr>
            </a:lvl1pPr>
          </a:lstStyle>
          <a:p>
            <a:pPr rtl="0"/>
            <a:fld id="{3A98EE3D-8CD1-4C3F-BD1C-C98C9596463C}" type="slidenum">
              <a:rPr lang="it-IT" noProof="0" smtClean="0"/>
              <a:pPr/>
              <a:t>‹N›</a:t>
            </a:fld>
            <a:endParaRPr lang="it-IT" noProof="0" dirty="0"/>
          </a:p>
        </p:txBody>
      </p:sp>
      <p:sp>
        <p:nvSpPr>
          <p:cNvPr id="5" name="Rettangolo 4">
            <a:extLst>
              <a:ext uri="{FF2B5EF4-FFF2-40B4-BE49-F238E27FC236}">
                <a16:creationId xmlns:a16="http://schemas.microsoft.com/office/drawing/2014/main" id="{6BC7DA98-7B92-4F45-80F8-1AEF72A601CF}"/>
              </a:ext>
            </a:extLst>
          </p:cNvPr>
          <p:cNvSpPr/>
          <p:nvPr userDrawn="1"/>
        </p:nvSpPr>
        <p:spPr>
          <a:xfrm>
            <a:off x="1078230" y="2003423"/>
            <a:ext cx="3576082" cy="1857378"/>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dirty="0"/>
          </a:p>
        </p:txBody>
      </p:sp>
      <p:sp>
        <p:nvSpPr>
          <p:cNvPr id="2" name="Titolo 1"/>
          <p:cNvSpPr>
            <a:spLocks noGrp="1"/>
          </p:cNvSpPr>
          <p:nvPr>
            <p:ph type="title"/>
          </p:nvPr>
        </p:nvSpPr>
        <p:spPr>
          <a:xfrm>
            <a:off x="1092200" y="1885125"/>
            <a:ext cx="3314700" cy="2093975"/>
          </a:xfrm>
        </p:spPr>
        <p:txBody>
          <a:bodyPr rtlCol="0" anchor="ctr">
            <a:normAutofit/>
          </a:bodyPr>
          <a:lstStyle>
            <a:lvl1pPr>
              <a:lnSpc>
                <a:spcPct val="90000"/>
              </a:lnSpc>
              <a:defRPr sz="4400" b="1">
                <a:solidFill>
                  <a:srgbClr val="FFFFFF"/>
                </a:solidFill>
                <a:latin typeface="+mn-lt"/>
              </a:defRPr>
            </a:lvl1pPr>
          </a:lstStyle>
          <a:p>
            <a:pPr rtl="0"/>
            <a:r>
              <a:rPr lang="it-IT" noProof="0"/>
              <a:t>Fare clic per modificare lo stile del titolo dello schema</a:t>
            </a:r>
            <a:endParaRPr lang="it-IT" noProof="0" dirty="0"/>
          </a:p>
        </p:txBody>
      </p:sp>
      <p:sp>
        <p:nvSpPr>
          <p:cNvPr id="18" name="Rettangolo 17">
            <a:extLst>
              <a:ext uri="{FF2B5EF4-FFF2-40B4-BE49-F238E27FC236}">
                <a16:creationId xmlns:a16="http://schemas.microsoft.com/office/drawing/2014/main" id="{DF96815B-4256-4CE0-9FCF-3A2967CF5792}"/>
              </a:ext>
            </a:extLst>
          </p:cNvPr>
          <p:cNvSpPr/>
          <p:nvPr userDrawn="1"/>
        </p:nvSpPr>
        <p:spPr>
          <a:xfrm>
            <a:off x="1092200" y="993775"/>
            <a:ext cx="1036320" cy="936626"/>
          </a:xfrm>
          <a:prstGeom prst="rect">
            <a:avLst/>
          </a:prstGeom>
          <a:solidFill>
            <a:schemeClr val="tx2">
              <a:lumMod val="20000"/>
              <a:lumOff val="80000"/>
              <a:alpha val="2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dirty="0"/>
          </a:p>
        </p:txBody>
      </p:sp>
      <p:sp>
        <p:nvSpPr>
          <p:cNvPr id="4" name="Segnaposto piè di pagina 2">
            <a:extLst>
              <a:ext uri="{FF2B5EF4-FFF2-40B4-BE49-F238E27FC236}">
                <a16:creationId xmlns:a16="http://schemas.microsoft.com/office/drawing/2014/main" id="{DB5FC7EB-9809-9909-8D31-7667D27CFE29}"/>
              </a:ext>
            </a:extLst>
          </p:cNvPr>
          <p:cNvSpPr txBox="1">
            <a:spLocks/>
          </p:cNvSpPr>
          <p:nvPr userDrawn="1"/>
        </p:nvSpPr>
        <p:spPr>
          <a:xfrm>
            <a:off x="216130" y="6446838"/>
            <a:ext cx="4846321" cy="365125"/>
          </a:xfrm>
          <a:prstGeom prst="rect">
            <a:avLst/>
          </a:prstGeom>
        </p:spPr>
        <p:txBody>
          <a:bodyPr vert="horz" lIns="91440" tIns="45720" rIns="91440" bIns="45720" rtlCol="0" anchor="ctr"/>
          <a:lstStyle>
            <a:defPPr rtl="0">
              <a:defRPr lang="it-it"/>
            </a:defPPr>
            <a:lvl1pPr marL="0" algn="l" defTabSz="914400" rtl="0" eaLnBrk="1" latinLnBrk="0" hangingPunct="1">
              <a:defRPr sz="900" kern="1200" cap="all" baseline="0">
                <a:solidFill>
                  <a:schemeClr val="tx1">
                    <a:lumMod val="75000"/>
                    <a:lumOff val="2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it-IT"/>
              <a:t>Direttori del Corso – M. De Luca – M.A. Zappa</a:t>
            </a:r>
            <a:endParaRPr lang="it-IT" dirty="0"/>
          </a:p>
        </p:txBody>
      </p:sp>
    </p:spTree>
    <p:extLst>
      <p:ext uri="{BB962C8B-B14F-4D97-AF65-F5344CB8AC3E}">
        <p14:creationId xmlns:p14="http://schemas.microsoft.com/office/powerpoint/2010/main" val="118128292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2_Contenuto con didascalia">
    <p:spTree>
      <p:nvGrpSpPr>
        <p:cNvPr id="1" name=""/>
        <p:cNvGrpSpPr/>
        <p:nvPr/>
      </p:nvGrpSpPr>
      <p:grpSpPr>
        <a:xfrm>
          <a:off x="0" y="0"/>
          <a:ext cx="0" cy="0"/>
          <a:chOff x="0" y="0"/>
          <a:chExt cx="0" cy="0"/>
        </a:xfrm>
      </p:grpSpPr>
      <p:sp>
        <p:nvSpPr>
          <p:cNvPr id="18" name="Segnaposto immagine 9">
            <a:extLst>
              <a:ext uri="{FF2B5EF4-FFF2-40B4-BE49-F238E27FC236}">
                <a16:creationId xmlns:a16="http://schemas.microsoft.com/office/drawing/2014/main" id="{4F173117-1383-4956-B947-1EA7A51D0D4A}"/>
              </a:ext>
            </a:extLst>
          </p:cNvPr>
          <p:cNvSpPr>
            <a:spLocks noGrp="1"/>
          </p:cNvSpPr>
          <p:nvPr>
            <p:ph type="pic" sz="quarter" idx="13"/>
          </p:nvPr>
        </p:nvSpPr>
        <p:spPr>
          <a:xfrm>
            <a:off x="0" y="0"/>
            <a:ext cx="4654296" cy="5864225"/>
          </a:xfrm>
        </p:spPr>
        <p:txBody>
          <a:bodyPr rtlCol="0"/>
          <a:lstStyle>
            <a:lvl1pPr>
              <a:defRPr>
                <a:solidFill>
                  <a:schemeClr val="bg1"/>
                </a:solidFill>
              </a:defRPr>
            </a:lvl1pPr>
          </a:lstStyle>
          <a:p>
            <a:pPr rtl="0"/>
            <a:r>
              <a:rPr lang="it-IT" noProof="0"/>
              <a:t>Fare clic sull'icona per inserire un'immagine</a:t>
            </a:r>
            <a:endParaRPr lang="it-IT" noProof="0" dirty="0"/>
          </a:p>
        </p:txBody>
      </p:sp>
      <p:sp>
        <p:nvSpPr>
          <p:cNvPr id="10" name="Parallelogramma 14">
            <a:extLst>
              <a:ext uri="{FF2B5EF4-FFF2-40B4-BE49-F238E27FC236}">
                <a16:creationId xmlns:a16="http://schemas.microsoft.com/office/drawing/2014/main" id="{BA60C70F-7EE5-4927-B922-88B1C47FADB9}"/>
              </a:ext>
            </a:extLst>
          </p:cNvPr>
          <p:cNvSpPr/>
          <p:nvPr userDrawn="1"/>
        </p:nvSpPr>
        <p:spPr>
          <a:xfrm>
            <a:off x="7448550" y="0"/>
            <a:ext cx="2857500" cy="6858000"/>
          </a:xfrm>
          <a:prstGeom prst="parallelogram">
            <a:avLst>
              <a:gd name="adj" fmla="val 0"/>
            </a:avLst>
          </a:prstGeom>
          <a:solidFill>
            <a:schemeClr val="bg1">
              <a:lumMod val="95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rtl="0"/>
            <a:endParaRPr lang="it-IT" noProof="0" dirty="0"/>
          </a:p>
        </p:txBody>
      </p:sp>
      <p:sp>
        <p:nvSpPr>
          <p:cNvPr id="3" name="Segnaposto contenuto 2"/>
          <p:cNvSpPr>
            <a:spLocks noGrp="1"/>
          </p:cNvSpPr>
          <p:nvPr>
            <p:ph idx="1"/>
          </p:nvPr>
        </p:nvSpPr>
        <p:spPr>
          <a:xfrm>
            <a:off x="5458984" y="497808"/>
            <a:ext cx="5713841" cy="4868609"/>
          </a:xfrm>
        </p:spPr>
        <p:txBody>
          <a:bodyPr rtlCol="0" anchor="ctr"/>
          <a:lstStyle/>
          <a:p>
            <a:pPr lvl="0" rtl="0"/>
            <a:r>
              <a:rPr lang="it-IT" noProof="0"/>
              <a:t>Fare clic per modificare gli stili del testo dello schema</a:t>
            </a:r>
          </a:p>
          <a:p>
            <a:pPr lvl="1" rtl="0"/>
            <a:r>
              <a:rPr lang="it-IT" noProof="0"/>
              <a:t>Secondo livello</a:t>
            </a:r>
          </a:p>
          <a:p>
            <a:pPr lvl="2" rtl="0"/>
            <a:r>
              <a:rPr lang="it-IT" noProof="0"/>
              <a:t>Terzo livello</a:t>
            </a:r>
          </a:p>
          <a:p>
            <a:pPr lvl="3" rtl="0"/>
            <a:r>
              <a:rPr lang="it-IT" noProof="0"/>
              <a:t>Quarto livello</a:t>
            </a:r>
          </a:p>
          <a:p>
            <a:pPr lvl="4" rtl="0"/>
            <a:r>
              <a:rPr lang="it-IT" noProof="0"/>
              <a:t>Quinto livello</a:t>
            </a:r>
            <a:endParaRPr lang="it-IT" noProof="0" dirty="0"/>
          </a:p>
        </p:txBody>
      </p:sp>
      <p:sp>
        <p:nvSpPr>
          <p:cNvPr id="12" name="Segnaposto data 1">
            <a:extLst>
              <a:ext uri="{FF2B5EF4-FFF2-40B4-BE49-F238E27FC236}">
                <a16:creationId xmlns:a16="http://schemas.microsoft.com/office/drawing/2014/main" id="{F417C55D-4AE8-427B-A32E-9F54E007E686}"/>
              </a:ext>
            </a:extLst>
          </p:cNvPr>
          <p:cNvSpPr>
            <a:spLocks noGrp="1"/>
          </p:cNvSpPr>
          <p:nvPr>
            <p:ph type="dt" sz="half" idx="10"/>
          </p:nvPr>
        </p:nvSpPr>
        <p:spPr>
          <a:xfrm>
            <a:off x="6834126" y="6446838"/>
            <a:ext cx="2584850" cy="365125"/>
          </a:xfrm>
        </p:spPr>
        <p:txBody>
          <a:bodyPr rtlCol="0"/>
          <a:lstStyle>
            <a:lvl1pPr>
              <a:defRPr>
                <a:solidFill>
                  <a:schemeClr val="tx1">
                    <a:lumMod val="75000"/>
                    <a:lumOff val="25000"/>
                  </a:schemeClr>
                </a:solidFill>
              </a:defRPr>
            </a:lvl1pPr>
          </a:lstStyle>
          <a:p>
            <a:pPr rtl="0"/>
            <a:fld id="{0997CAA8-247F-493B-9041-1EB41C0713A1}" type="datetime1">
              <a:rPr lang="it-IT" noProof="0" smtClean="0"/>
              <a:t>20/05/2024</a:t>
            </a:fld>
            <a:endParaRPr lang="it-IT" noProof="0" dirty="0"/>
          </a:p>
        </p:txBody>
      </p:sp>
      <p:sp>
        <p:nvSpPr>
          <p:cNvPr id="14" name="Segnaposto numero diapositiva 3">
            <a:extLst>
              <a:ext uri="{FF2B5EF4-FFF2-40B4-BE49-F238E27FC236}">
                <a16:creationId xmlns:a16="http://schemas.microsoft.com/office/drawing/2014/main" id="{B45E789F-2E61-4EC0-8973-681625FE518F}"/>
              </a:ext>
            </a:extLst>
          </p:cNvPr>
          <p:cNvSpPr>
            <a:spLocks noGrp="1"/>
          </p:cNvSpPr>
          <p:nvPr>
            <p:ph type="sldNum" sz="quarter" idx="12"/>
          </p:nvPr>
        </p:nvSpPr>
        <p:spPr>
          <a:xfrm>
            <a:off x="10375670" y="6446838"/>
            <a:ext cx="780010" cy="365125"/>
          </a:xfrm>
        </p:spPr>
        <p:txBody>
          <a:bodyPr rtlCol="0"/>
          <a:lstStyle>
            <a:lvl1pPr>
              <a:defRPr>
                <a:solidFill>
                  <a:schemeClr val="tx1">
                    <a:lumMod val="75000"/>
                    <a:lumOff val="25000"/>
                  </a:schemeClr>
                </a:solidFill>
              </a:defRPr>
            </a:lvl1pPr>
          </a:lstStyle>
          <a:p>
            <a:pPr rtl="0"/>
            <a:fld id="{3A98EE3D-8CD1-4C3F-BD1C-C98C9596463C}" type="slidenum">
              <a:rPr lang="it-IT" noProof="0" smtClean="0"/>
              <a:pPr/>
              <a:t>‹N›</a:t>
            </a:fld>
            <a:endParaRPr lang="it-IT" noProof="0" dirty="0"/>
          </a:p>
        </p:txBody>
      </p:sp>
      <p:sp>
        <p:nvSpPr>
          <p:cNvPr id="2" name="Titolo 1"/>
          <p:cNvSpPr>
            <a:spLocks noGrp="1"/>
          </p:cNvSpPr>
          <p:nvPr>
            <p:ph type="title"/>
          </p:nvPr>
        </p:nvSpPr>
        <p:spPr>
          <a:xfrm>
            <a:off x="1092200" y="1885125"/>
            <a:ext cx="3068833" cy="2093975"/>
          </a:xfrm>
        </p:spPr>
        <p:txBody>
          <a:bodyPr rtlCol="0" anchor="ctr">
            <a:normAutofit/>
          </a:bodyPr>
          <a:lstStyle>
            <a:lvl1pPr>
              <a:lnSpc>
                <a:spcPct val="90000"/>
              </a:lnSpc>
              <a:defRPr sz="4400" b="1" i="0">
                <a:solidFill>
                  <a:srgbClr val="FFFFFF"/>
                </a:solidFill>
                <a:latin typeface="+mn-lt"/>
              </a:defRPr>
            </a:lvl1pPr>
          </a:lstStyle>
          <a:p>
            <a:pPr rtl="0"/>
            <a:r>
              <a:rPr lang="it-IT" noProof="0"/>
              <a:t>Fare clic per modificare lo stile del titolo dello schema</a:t>
            </a:r>
            <a:endParaRPr lang="it-IT" noProof="0" dirty="0"/>
          </a:p>
        </p:txBody>
      </p:sp>
      <p:sp>
        <p:nvSpPr>
          <p:cNvPr id="4" name="Segnaposto piè di pagina 2">
            <a:extLst>
              <a:ext uri="{FF2B5EF4-FFF2-40B4-BE49-F238E27FC236}">
                <a16:creationId xmlns:a16="http://schemas.microsoft.com/office/drawing/2014/main" id="{F1E388EF-366D-885A-CF06-6BEFE9E1E7F6}"/>
              </a:ext>
            </a:extLst>
          </p:cNvPr>
          <p:cNvSpPr txBox="1">
            <a:spLocks/>
          </p:cNvSpPr>
          <p:nvPr userDrawn="1"/>
        </p:nvSpPr>
        <p:spPr>
          <a:xfrm>
            <a:off x="216130" y="6446838"/>
            <a:ext cx="4846321" cy="365125"/>
          </a:xfrm>
          <a:prstGeom prst="rect">
            <a:avLst/>
          </a:prstGeom>
        </p:spPr>
        <p:txBody>
          <a:bodyPr vert="horz" lIns="91440" tIns="45720" rIns="91440" bIns="45720" rtlCol="0" anchor="ctr"/>
          <a:lstStyle>
            <a:defPPr rtl="0">
              <a:defRPr lang="it-it"/>
            </a:defPPr>
            <a:lvl1pPr marL="0" algn="l" defTabSz="914400" rtl="0" eaLnBrk="1" latinLnBrk="0" hangingPunct="1">
              <a:defRPr sz="900" kern="1200" cap="all" baseline="0">
                <a:solidFill>
                  <a:schemeClr val="tx1">
                    <a:lumMod val="75000"/>
                    <a:lumOff val="2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it-IT"/>
              <a:t>Direttori del Corso – M. De Luca – M.A. Zappa</a:t>
            </a:r>
            <a:endParaRPr lang="it-IT" dirty="0"/>
          </a:p>
        </p:txBody>
      </p:sp>
    </p:spTree>
    <p:extLst>
      <p:ext uri="{BB962C8B-B14F-4D97-AF65-F5344CB8AC3E}">
        <p14:creationId xmlns:p14="http://schemas.microsoft.com/office/powerpoint/2010/main" val="395430553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6_Contenuto con didascalia">
    <p:spTree>
      <p:nvGrpSpPr>
        <p:cNvPr id="1" name=""/>
        <p:cNvGrpSpPr/>
        <p:nvPr/>
      </p:nvGrpSpPr>
      <p:grpSpPr>
        <a:xfrm>
          <a:off x="0" y="0"/>
          <a:ext cx="0" cy="0"/>
          <a:chOff x="0" y="0"/>
          <a:chExt cx="0" cy="0"/>
        </a:xfrm>
      </p:grpSpPr>
      <p:sp>
        <p:nvSpPr>
          <p:cNvPr id="10" name="Parallelogramma 14">
            <a:extLst>
              <a:ext uri="{FF2B5EF4-FFF2-40B4-BE49-F238E27FC236}">
                <a16:creationId xmlns:a16="http://schemas.microsoft.com/office/drawing/2014/main" id="{BA60C70F-7EE5-4927-B922-88B1C47FADB9}"/>
              </a:ext>
            </a:extLst>
          </p:cNvPr>
          <p:cNvSpPr/>
          <p:nvPr userDrawn="1"/>
        </p:nvSpPr>
        <p:spPr>
          <a:xfrm>
            <a:off x="7448550" y="0"/>
            <a:ext cx="2857500" cy="6858000"/>
          </a:xfrm>
          <a:prstGeom prst="parallelogram">
            <a:avLst>
              <a:gd name="adj" fmla="val 0"/>
            </a:avLst>
          </a:prstGeom>
          <a:solidFill>
            <a:schemeClr val="bg1">
              <a:lumMod val="95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rtl="0"/>
            <a:endParaRPr lang="it-IT" noProof="0" dirty="0"/>
          </a:p>
        </p:txBody>
      </p:sp>
      <p:sp>
        <p:nvSpPr>
          <p:cNvPr id="2" name="Titolo 1"/>
          <p:cNvSpPr>
            <a:spLocks noGrp="1"/>
          </p:cNvSpPr>
          <p:nvPr>
            <p:ph type="title"/>
          </p:nvPr>
        </p:nvSpPr>
        <p:spPr>
          <a:xfrm>
            <a:off x="4984722" y="548355"/>
            <a:ext cx="6054846" cy="634336"/>
          </a:xfrm>
        </p:spPr>
        <p:txBody>
          <a:bodyPr rtlCol="0" anchor="ctr">
            <a:noAutofit/>
          </a:bodyPr>
          <a:lstStyle>
            <a:lvl1pPr>
              <a:lnSpc>
                <a:spcPct val="90000"/>
              </a:lnSpc>
              <a:defRPr sz="3600" b="1" i="0">
                <a:solidFill>
                  <a:srgbClr val="FFFFFF"/>
                </a:solidFill>
                <a:latin typeface="+mn-lt"/>
              </a:defRPr>
            </a:lvl1pPr>
          </a:lstStyle>
          <a:p>
            <a:pPr rtl="0"/>
            <a:r>
              <a:rPr lang="it-IT" noProof="0"/>
              <a:t>Fare clic per modificare lo stile del titolo dello schema</a:t>
            </a:r>
            <a:endParaRPr lang="it-IT" noProof="0" dirty="0"/>
          </a:p>
        </p:txBody>
      </p:sp>
      <p:sp>
        <p:nvSpPr>
          <p:cNvPr id="3" name="Segnaposto contenuto 2"/>
          <p:cNvSpPr>
            <a:spLocks noGrp="1"/>
          </p:cNvSpPr>
          <p:nvPr>
            <p:ph idx="1"/>
          </p:nvPr>
        </p:nvSpPr>
        <p:spPr>
          <a:xfrm>
            <a:off x="5100833" y="1611313"/>
            <a:ext cx="6072099" cy="3755104"/>
          </a:xfrm>
        </p:spPr>
        <p:txBody>
          <a:bodyPr rtlCol="0" anchor="t">
            <a:normAutofit/>
          </a:bodyPr>
          <a:lstStyle>
            <a:lvl1pPr>
              <a:defRPr sz="2400"/>
            </a:lvl1pPr>
            <a:lvl2pPr>
              <a:defRPr sz="2000"/>
            </a:lvl2pPr>
            <a:lvl3pPr>
              <a:defRPr sz="1600"/>
            </a:lvl3pPr>
            <a:lvl4pPr>
              <a:defRPr sz="1600"/>
            </a:lvl4pPr>
            <a:lvl5pPr>
              <a:defRPr sz="1600"/>
            </a:lvl5pPr>
          </a:lstStyle>
          <a:p>
            <a:pPr lvl="0" rtl="0"/>
            <a:r>
              <a:rPr lang="it-IT" noProof="0"/>
              <a:t>Fare clic per modificare gli stili del testo dello schema</a:t>
            </a:r>
          </a:p>
          <a:p>
            <a:pPr lvl="1" rtl="0"/>
            <a:r>
              <a:rPr lang="it-IT" noProof="0"/>
              <a:t>Secondo livello</a:t>
            </a:r>
          </a:p>
          <a:p>
            <a:pPr lvl="2" rtl="0"/>
            <a:r>
              <a:rPr lang="it-IT" noProof="0"/>
              <a:t>Terzo livello</a:t>
            </a:r>
          </a:p>
          <a:p>
            <a:pPr lvl="3" rtl="0"/>
            <a:r>
              <a:rPr lang="it-IT" noProof="0"/>
              <a:t>Quarto livello</a:t>
            </a:r>
          </a:p>
          <a:p>
            <a:pPr lvl="4" rtl="0"/>
            <a:r>
              <a:rPr lang="it-IT" noProof="0"/>
              <a:t>Quinto livello</a:t>
            </a:r>
            <a:endParaRPr lang="it-IT" noProof="0" dirty="0"/>
          </a:p>
        </p:txBody>
      </p:sp>
      <p:sp>
        <p:nvSpPr>
          <p:cNvPr id="12" name="Segnaposto data 1">
            <a:extLst>
              <a:ext uri="{FF2B5EF4-FFF2-40B4-BE49-F238E27FC236}">
                <a16:creationId xmlns:a16="http://schemas.microsoft.com/office/drawing/2014/main" id="{F417C55D-4AE8-427B-A32E-9F54E007E686}"/>
              </a:ext>
            </a:extLst>
          </p:cNvPr>
          <p:cNvSpPr>
            <a:spLocks noGrp="1"/>
          </p:cNvSpPr>
          <p:nvPr>
            <p:ph type="dt" sz="half" idx="10"/>
          </p:nvPr>
        </p:nvSpPr>
        <p:spPr>
          <a:xfrm>
            <a:off x="6834126" y="6446838"/>
            <a:ext cx="2584850" cy="365125"/>
          </a:xfrm>
        </p:spPr>
        <p:txBody>
          <a:bodyPr rtlCol="0"/>
          <a:lstStyle>
            <a:lvl1pPr>
              <a:defRPr>
                <a:solidFill>
                  <a:schemeClr val="tx1">
                    <a:lumMod val="75000"/>
                    <a:lumOff val="25000"/>
                  </a:schemeClr>
                </a:solidFill>
              </a:defRPr>
            </a:lvl1pPr>
          </a:lstStyle>
          <a:p>
            <a:pPr rtl="0"/>
            <a:fld id="{ADCFC264-2C41-457A-9103-DFF5BC066DDD}" type="datetime1">
              <a:rPr lang="it-IT" noProof="0" smtClean="0"/>
              <a:t>20/05/2024</a:t>
            </a:fld>
            <a:endParaRPr lang="it-IT" noProof="0" dirty="0"/>
          </a:p>
        </p:txBody>
      </p:sp>
      <p:sp>
        <p:nvSpPr>
          <p:cNvPr id="13" name="Segnaposto piè di pagina 2">
            <a:extLst>
              <a:ext uri="{FF2B5EF4-FFF2-40B4-BE49-F238E27FC236}">
                <a16:creationId xmlns:a16="http://schemas.microsoft.com/office/drawing/2014/main" id="{8C05871B-E916-40A4-B5E3-65C15F5A4D2A}"/>
              </a:ext>
            </a:extLst>
          </p:cNvPr>
          <p:cNvSpPr>
            <a:spLocks noGrp="1"/>
          </p:cNvSpPr>
          <p:nvPr>
            <p:ph type="ftr" sz="quarter" idx="11"/>
          </p:nvPr>
        </p:nvSpPr>
        <p:spPr>
          <a:xfrm>
            <a:off x="1097279" y="6446838"/>
            <a:ext cx="4846321" cy="365125"/>
          </a:xfrm>
        </p:spPr>
        <p:txBody>
          <a:bodyPr rtlCol="0"/>
          <a:lstStyle>
            <a:lvl1pPr>
              <a:defRPr>
                <a:solidFill>
                  <a:schemeClr val="tx1">
                    <a:lumMod val="75000"/>
                    <a:lumOff val="25000"/>
                  </a:schemeClr>
                </a:solidFill>
              </a:defRPr>
            </a:lvl1pPr>
          </a:lstStyle>
          <a:p>
            <a:pPr rtl="0"/>
            <a:r>
              <a:rPr lang="it-IT" noProof="0" dirty="0"/>
              <a:t>Piè di pagina</a:t>
            </a:r>
          </a:p>
        </p:txBody>
      </p:sp>
      <p:sp>
        <p:nvSpPr>
          <p:cNvPr id="14" name="Segnaposto numero diapositiva 3">
            <a:extLst>
              <a:ext uri="{FF2B5EF4-FFF2-40B4-BE49-F238E27FC236}">
                <a16:creationId xmlns:a16="http://schemas.microsoft.com/office/drawing/2014/main" id="{B45E789F-2E61-4EC0-8973-681625FE518F}"/>
              </a:ext>
            </a:extLst>
          </p:cNvPr>
          <p:cNvSpPr>
            <a:spLocks noGrp="1"/>
          </p:cNvSpPr>
          <p:nvPr>
            <p:ph type="sldNum" sz="quarter" idx="12"/>
          </p:nvPr>
        </p:nvSpPr>
        <p:spPr>
          <a:xfrm>
            <a:off x="10375670" y="6446838"/>
            <a:ext cx="780010" cy="365125"/>
          </a:xfrm>
        </p:spPr>
        <p:txBody>
          <a:bodyPr rtlCol="0"/>
          <a:lstStyle>
            <a:lvl1pPr>
              <a:defRPr>
                <a:solidFill>
                  <a:schemeClr val="tx1">
                    <a:lumMod val="75000"/>
                    <a:lumOff val="25000"/>
                  </a:schemeClr>
                </a:solidFill>
              </a:defRPr>
            </a:lvl1pPr>
          </a:lstStyle>
          <a:p>
            <a:pPr rtl="0"/>
            <a:fld id="{3A98EE3D-8CD1-4C3F-BD1C-C98C9596463C}" type="slidenum">
              <a:rPr lang="it-IT" noProof="0" smtClean="0"/>
              <a:pPr/>
              <a:t>‹N›</a:t>
            </a:fld>
            <a:endParaRPr lang="it-IT" noProof="0" dirty="0"/>
          </a:p>
        </p:txBody>
      </p:sp>
      <p:sp>
        <p:nvSpPr>
          <p:cNvPr id="18" name="Segnaposto immagine 9">
            <a:extLst>
              <a:ext uri="{FF2B5EF4-FFF2-40B4-BE49-F238E27FC236}">
                <a16:creationId xmlns:a16="http://schemas.microsoft.com/office/drawing/2014/main" id="{4F173117-1383-4956-B947-1EA7A51D0D4A}"/>
              </a:ext>
            </a:extLst>
          </p:cNvPr>
          <p:cNvSpPr>
            <a:spLocks noGrp="1"/>
          </p:cNvSpPr>
          <p:nvPr>
            <p:ph type="pic" sz="quarter" idx="13"/>
          </p:nvPr>
        </p:nvSpPr>
        <p:spPr>
          <a:xfrm>
            <a:off x="0" y="0"/>
            <a:ext cx="4654296" cy="5864225"/>
          </a:xfrm>
        </p:spPr>
        <p:txBody>
          <a:bodyPr rtlCol="0"/>
          <a:lstStyle>
            <a:lvl1pPr>
              <a:defRPr>
                <a:solidFill>
                  <a:schemeClr val="tx1">
                    <a:lumMod val="75000"/>
                    <a:lumOff val="25000"/>
                  </a:schemeClr>
                </a:solidFill>
              </a:defRPr>
            </a:lvl1pPr>
          </a:lstStyle>
          <a:p>
            <a:pPr rtl="0"/>
            <a:r>
              <a:rPr lang="it-IT" noProof="0"/>
              <a:t>Fare clic sull'icona per inserire un'immagine</a:t>
            </a:r>
            <a:endParaRPr lang="it-IT" noProof="0" dirty="0"/>
          </a:p>
        </p:txBody>
      </p:sp>
    </p:spTree>
    <p:extLst>
      <p:ext uri="{BB962C8B-B14F-4D97-AF65-F5344CB8AC3E}">
        <p14:creationId xmlns:p14="http://schemas.microsoft.com/office/powerpoint/2010/main" val="175104652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7_Contenuto con didascalia">
    <p:spTree>
      <p:nvGrpSpPr>
        <p:cNvPr id="1" name=""/>
        <p:cNvGrpSpPr/>
        <p:nvPr/>
      </p:nvGrpSpPr>
      <p:grpSpPr>
        <a:xfrm>
          <a:off x="0" y="0"/>
          <a:ext cx="0" cy="0"/>
          <a:chOff x="0" y="0"/>
          <a:chExt cx="0" cy="0"/>
        </a:xfrm>
      </p:grpSpPr>
      <p:sp>
        <p:nvSpPr>
          <p:cNvPr id="18" name="Segnaposto immagine 9">
            <a:extLst>
              <a:ext uri="{FF2B5EF4-FFF2-40B4-BE49-F238E27FC236}">
                <a16:creationId xmlns:a16="http://schemas.microsoft.com/office/drawing/2014/main" id="{4F173117-1383-4956-B947-1EA7A51D0D4A}"/>
              </a:ext>
            </a:extLst>
          </p:cNvPr>
          <p:cNvSpPr>
            <a:spLocks noGrp="1"/>
          </p:cNvSpPr>
          <p:nvPr>
            <p:ph type="pic" sz="quarter" idx="13"/>
          </p:nvPr>
        </p:nvSpPr>
        <p:spPr>
          <a:xfrm>
            <a:off x="0" y="0"/>
            <a:ext cx="12192000" cy="3541486"/>
          </a:xfrm>
        </p:spPr>
        <p:txBody>
          <a:bodyPr rtlCol="0"/>
          <a:lstStyle>
            <a:lvl1pPr>
              <a:defRPr>
                <a:solidFill>
                  <a:schemeClr val="tx1">
                    <a:lumMod val="75000"/>
                    <a:lumOff val="25000"/>
                  </a:schemeClr>
                </a:solidFill>
              </a:defRPr>
            </a:lvl1pPr>
          </a:lstStyle>
          <a:p>
            <a:pPr rtl="0"/>
            <a:r>
              <a:rPr lang="it-IT" noProof="0"/>
              <a:t>Fare clic sull'icona per inserire un'immagine</a:t>
            </a:r>
            <a:endParaRPr lang="it-IT" noProof="0" dirty="0"/>
          </a:p>
        </p:txBody>
      </p:sp>
      <p:sp>
        <p:nvSpPr>
          <p:cNvPr id="10" name="Parallelogramma 14">
            <a:extLst>
              <a:ext uri="{FF2B5EF4-FFF2-40B4-BE49-F238E27FC236}">
                <a16:creationId xmlns:a16="http://schemas.microsoft.com/office/drawing/2014/main" id="{BA60C70F-7EE5-4927-B922-88B1C47FADB9}"/>
              </a:ext>
            </a:extLst>
          </p:cNvPr>
          <p:cNvSpPr/>
          <p:nvPr userDrawn="1"/>
        </p:nvSpPr>
        <p:spPr>
          <a:xfrm>
            <a:off x="7448550" y="0"/>
            <a:ext cx="2857500" cy="6858000"/>
          </a:xfrm>
          <a:prstGeom prst="parallelogram">
            <a:avLst>
              <a:gd name="adj" fmla="val 0"/>
            </a:avLst>
          </a:prstGeom>
          <a:solidFill>
            <a:schemeClr val="bg1">
              <a:lumMod val="95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rtl="0"/>
            <a:endParaRPr lang="it-IT" noProof="0" dirty="0"/>
          </a:p>
        </p:txBody>
      </p:sp>
      <p:sp>
        <p:nvSpPr>
          <p:cNvPr id="2" name="Titolo 1"/>
          <p:cNvSpPr>
            <a:spLocks noGrp="1"/>
          </p:cNvSpPr>
          <p:nvPr>
            <p:ph type="title"/>
          </p:nvPr>
        </p:nvSpPr>
        <p:spPr>
          <a:xfrm>
            <a:off x="3068577" y="880375"/>
            <a:ext cx="6054846" cy="634336"/>
          </a:xfrm>
        </p:spPr>
        <p:txBody>
          <a:bodyPr rtlCol="0" anchor="ctr">
            <a:noAutofit/>
          </a:bodyPr>
          <a:lstStyle>
            <a:lvl1pPr algn="ctr">
              <a:lnSpc>
                <a:spcPct val="90000"/>
              </a:lnSpc>
              <a:defRPr sz="3600" b="1" i="0">
                <a:solidFill>
                  <a:schemeClr val="tx1">
                    <a:lumMod val="75000"/>
                    <a:lumOff val="25000"/>
                  </a:schemeClr>
                </a:solidFill>
                <a:latin typeface="+mn-lt"/>
              </a:defRPr>
            </a:lvl1pPr>
          </a:lstStyle>
          <a:p>
            <a:pPr rtl="0"/>
            <a:r>
              <a:rPr lang="it-IT" noProof="0"/>
              <a:t>Fare clic per modificare lo stile del titolo dello schema</a:t>
            </a:r>
            <a:endParaRPr lang="it-IT" noProof="0" dirty="0"/>
          </a:p>
        </p:txBody>
      </p:sp>
      <p:sp>
        <p:nvSpPr>
          <p:cNvPr id="12" name="Segnaposto data 1">
            <a:extLst>
              <a:ext uri="{FF2B5EF4-FFF2-40B4-BE49-F238E27FC236}">
                <a16:creationId xmlns:a16="http://schemas.microsoft.com/office/drawing/2014/main" id="{F417C55D-4AE8-427B-A32E-9F54E007E686}"/>
              </a:ext>
            </a:extLst>
          </p:cNvPr>
          <p:cNvSpPr>
            <a:spLocks noGrp="1"/>
          </p:cNvSpPr>
          <p:nvPr>
            <p:ph type="dt" sz="half" idx="10"/>
          </p:nvPr>
        </p:nvSpPr>
        <p:spPr>
          <a:xfrm>
            <a:off x="6834126" y="6446838"/>
            <a:ext cx="2584850" cy="365125"/>
          </a:xfrm>
        </p:spPr>
        <p:txBody>
          <a:bodyPr rtlCol="0"/>
          <a:lstStyle>
            <a:lvl1pPr>
              <a:defRPr>
                <a:solidFill>
                  <a:schemeClr val="tx1">
                    <a:lumMod val="75000"/>
                    <a:lumOff val="25000"/>
                  </a:schemeClr>
                </a:solidFill>
              </a:defRPr>
            </a:lvl1pPr>
          </a:lstStyle>
          <a:p>
            <a:pPr rtl="0"/>
            <a:fld id="{BFACEB1B-38C0-4995-A1E2-7B5FD48CA44A}" type="datetime1">
              <a:rPr lang="it-IT" noProof="0" smtClean="0"/>
              <a:t>20/05/2024</a:t>
            </a:fld>
            <a:endParaRPr lang="it-IT" noProof="0" dirty="0"/>
          </a:p>
        </p:txBody>
      </p:sp>
      <p:sp>
        <p:nvSpPr>
          <p:cNvPr id="13" name="Segnaposto piè di pagina 2">
            <a:extLst>
              <a:ext uri="{FF2B5EF4-FFF2-40B4-BE49-F238E27FC236}">
                <a16:creationId xmlns:a16="http://schemas.microsoft.com/office/drawing/2014/main" id="{8C05871B-E916-40A4-B5E3-65C15F5A4D2A}"/>
              </a:ext>
            </a:extLst>
          </p:cNvPr>
          <p:cNvSpPr>
            <a:spLocks noGrp="1"/>
          </p:cNvSpPr>
          <p:nvPr>
            <p:ph type="ftr" sz="quarter" idx="11"/>
          </p:nvPr>
        </p:nvSpPr>
        <p:spPr>
          <a:xfrm>
            <a:off x="1097279" y="6446838"/>
            <a:ext cx="4846321" cy="365125"/>
          </a:xfrm>
        </p:spPr>
        <p:txBody>
          <a:bodyPr rtlCol="0"/>
          <a:lstStyle>
            <a:lvl1pPr>
              <a:defRPr>
                <a:solidFill>
                  <a:schemeClr val="tx1">
                    <a:lumMod val="75000"/>
                    <a:lumOff val="25000"/>
                  </a:schemeClr>
                </a:solidFill>
              </a:defRPr>
            </a:lvl1pPr>
          </a:lstStyle>
          <a:p>
            <a:pPr rtl="0"/>
            <a:r>
              <a:rPr lang="it-IT" noProof="0" dirty="0"/>
              <a:t>Piè di pagina</a:t>
            </a:r>
          </a:p>
        </p:txBody>
      </p:sp>
      <p:sp>
        <p:nvSpPr>
          <p:cNvPr id="14" name="Segnaposto numero diapositiva 3">
            <a:extLst>
              <a:ext uri="{FF2B5EF4-FFF2-40B4-BE49-F238E27FC236}">
                <a16:creationId xmlns:a16="http://schemas.microsoft.com/office/drawing/2014/main" id="{B45E789F-2E61-4EC0-8973-681625FE518F}"/>
              </a:ext>
            </a:extLst>
          </p:cNvPr>
          <p:cNvSpPr>
            <a:spLocks noGrp="1"/>
          </p:cNvSpPr>
          <p:nvPr>
            <p:ph type="sldNum" sz="quarter" idx="12"/>
          </p:nvPr>
        </p:nvSpPr>
        <p:spPr>
          <a:xfrm>
            <a:off x="10375670" y="6446838"/>
            <a:ext cx="780010" cy="365125"/>
          </a:xfrm>
        </p:spPr>
        <p:txBody>
          <a:bodyPr rtlCol="0"/>
          <a:lstStyle>
            <a:lvl1pPr>
              <a:defRPr>
                <a:solidFill>
                  <a:schemeClr val="tx1">
                    <a:lumMod val="75000"/>
                    <a:lumOff val="25000"/>
                  </a:schemeClr>
                </a:solidFill>
              </a:defRPr>
            </a:lvl1pPr>
          </a:lstStyle>
          <a:p>
            <a:pPr rtl="0"/>
            <a:fld id="{3A98EE3D-8CD1-4C3F-BD1C-C98C9596463C}" type="slidenum">
              <a:rPr lang="it-IT" noProof="0" smtClean="0"/>
              <a:pPr/>
              <a:t>‹N›</a:t>
            </a:fld>
            <a:endParaRPr lang="it-IT" noProof="0" dirty="0"/>
          </a:p>
        </p:txBody>
      </p:sp>
      <p:sp>
        <p:nvSpPr>
          <p:cNvPr id="19" name="Rettangolo 18">
            <a:extLst>
              <a:ext uri="{FF2B5EF4-FFF2-40B4-BE49-F238E27FC236}">
                <a16:creationId xmlns:a16="http://schemas.microsoft.com/office/drawing/2014/main" id="{AF446475-024F-4C71-99D3-501468ACAD11}"/>
              </a:ext>
            </a:extLst>
          </p:cNvPr>
          <p:cNvSpPr/>
          <p:nvPr userDrawn="1"/>
        </p:nvSpPr>
        <p:spPr>
          <a:xfrm>
            <a:off x="5577840" y="0"/>
            <a:ext cx="1036320" cy="6858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dirty="0"/>
          </a:p>
        </p:txBody>
      </p:sp>
    </p:spTree>
    <p:extLst>
      <p:ext uri="{BB962C8B-B14F-4D97-AF65-F5344CB8AC3E}">
        <p14:creationId xmlns:p14="http://schemas.microsoft.com/office/powerpoint/2010/main" val="76760285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3_Contenuto con didascalia">
    <p:spTree>
      <p:nvGrpSpPr>
        <p:cNvPr id="1" name=""/>
        <p:cNvGrpSpPr/>
        <p:nvPr/>
      </p:nvGrpSpPr>
      <p:grpSpPr>
        <a:xfrm>
          <a:off x="0" y="0"/>
          <a:ext cx="0" cy="0"/>
          <a:chOff x="0" y="0"/>
          <a:chExt cx="0" cy="0"/>
        </a:xfrm>
      </p:grpSpPr>
      <p:sp>
        <p:nvSpPr>
          <p:cNvPr id="10" name="Parallelogramma 14">
            <a:extLst>
              <a:ext uri="{FF2B5EF4-FFF2-40B4-BE49-F238E27FC236}">
                <a16:creationId xmlns:a16="http://schemas.microsoft.com/office/drawing/2014/main" id="{BA60C70F-7EE5-4927-B922-88B1C47FADB9}"/>
              </a:ext>
            </a:extLst>
          </p:cNvPr>
          <p:cNvSpPr/>
          <p:nvPr userDrawn="1"/>
        </p:nvSpPr>
        <p:spPr>
          <a:xfrm>
            <a:off x="7448550" y="0"/>
            <a:ext cx="2857500" cy="6858000"/>
          </a:xfrm>
          <a:prstGeom prst="parallelogram">
            <a:avLst>
              <a:gd name="adj" fmla="val 0"/>
            </a:avLst>
          </a:prstGeom>
          <a:solidFill>
            <a:schemeClr val="bg1">
              <a:lumMod val="95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rtl="0"/>
            <a:endParaRPr lang="it-IT" noProof="0" dirty="0"/>
          </a:p>
        </p:txBody>
      </p:sp>
      <p:sp>
        <p:nvSpPr>
          <p:cNvPr id="4" name="Rettangolo 3">
            <a:extLst>
              <a:ext uri="{FF2B5EF4-FFF2-40B4-BE49-F238E27FC236}">
                <a16:creationId xmlns:a16="http://schemas.microsoft.com/office/drawing/2014/main" id="{648F6D61-9E88-4632-A0A8-CB2E0CC5DEAF}"/>
              </a:ext>
            </a:extLst>
          </p:cNvPr>
          <p:cNvSpPr/>
          <p:nvPr userDrawn="1"/>
        </p:nvSpPr>
        <p:spPr>
          <a:xfrm>
            <a:off x="4654312" y="507333"/>
            <a:ext cx="7537688" cy="4849559"/>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dirty="0"/>
          </a:p>
        </p:txBody>
      </p:sp>
      <p:sp>
        <p:nvSpPr>
          <p:cNvPr id="8" name="Rettangolo 7">
            <a:extLst>
              <a:ext uri="{FF2B5EF4-FFF2-40B4-BE49-F238E27FC236}">
                <a16:creationId xmlns:a16="http://schemas.microsoft.com/office/drawing/2014/main" id="{16D90D66-BCB9-4229-A829-628874352AC0}"/>
              </a:ext>
            </a:extLst>
          </p:cNvPr>
          <p:cNvSpPr/>
          <p:nvPr/>
        </p:nvSpPr>
        <p:spPr>
          <a:xfrm>
            <a:off x="16" y="0"/>
            <a:ext cx="4654296" cy="5864225"/>
          </a:xfrm>
          <a:prstGeom prst="rect">
            <a:avLst/>
          </a:prstGeom>
          <a:solidFill>
            <a:srgbClr val="00377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olo 1"/>
          <p:cNvSpPr>
            <a:spLocks noGrp="1"/>
          </p:cNvSpPr>
          <p:nvPr>
            <p:ph type="title"/>
          </p:nvPr>
        </p:nvSpPr>
        <p:spPr>
          <a:xfrm>
            <a:off x="1092200" y="1885125"/>
            <a:ext cx="3068833" cy="2093975"/>
          </a:xfrm>
        </p:spPr>
        <p:txBody>
          <a:bodyPr rtlCol="0" anchor="ctr">
            <a:normAutofit/>
          </a:bodyPr>
          <a:lstStyle>
            <a:lvl1pPr>
              <a:lnSpc>
                <a:spcPct val="90000"/>
              </a:lnSpc>
              <a:defRPr sz="4400" b="1" i="0">
                <a:solidFill>
                  <a:srgbClr val="FFFFFF"/>
                </a:solidFill>
                <a:latin typeface="+mn-lt"/>
              </a:defRPr>
            </a:lvl1pPr>
          </a:lstStyle>
          <a:p>
            <a:pPr rtl="0"/>
            <a:r>
              <a:rPr lang="it-IT" noProof="0"/>
              <a:t>Fare clic per modificare lo stile del titolo dello schema</a:t>
            </a:r>
            <a:endParaRPr lang="it-IT" noProof="0" dirty="0"/>
          </a:p>
        </p:txBody>
      </p:sp>
      <p:sp>
        <p:nvSpPr>
          <p:cNvPr id="3" name="Segnaposto contenuto 2"/>
          <p:cNvSpPr>
            <a:spLocks noGrp="1"/>
          </p:cNvSpPr>
          <p:nvPr>
            <p:ph idx="1"/>
          </p:nvPr>
        </p:nvSpPr>
        <p:spPr>
          <a:xfrm>
            <a:off x="6473373" y="943430"/>
            <a:ext cx="4699452" cy="3977366"/>
          </a:xfrm>
        </p:spPr>
        <p:txBody>
          <a:bodyPr rtlCol="0" anchor="ctr">
            <a:normAutofit/>
          </a:bodyPr>
          <a:lstStyle>
            <a:lvl1pPr>
              <a:defRPr sz="2400"/>
            </a:lvl1pPr>
            <a:lvl2pPr>
              <a:defRPr sz="2000"/>
            </a:lvl2pPr>
            <a:lvl3pPr>
              <a:defRPr sz="1600"/>
            </a:lvl3pPr>
            <a:lvl4pPr>
              <a:defRPr sz="1600"/>
            </a:lvl4pPr>
            <a:lvl5pPr>
              <a:defRPr sz="1600"/>
            </a:lvl5pPr>
          </a:lstStyle>
          <a:p>
            <a:pPr lvl="0" rtl="0"/>
            <a:r>
              <a:rPr lang="it-IT" noProof="0"/>
              <a:t>Fare clic per modificare gli stili del testo dello schema</a:t>
            </a:r>
          </a:p>
          <a:p>
            <a:pPr lvl="1" rtl="0"/>
            <a:r>
              <a:rPr lang="it-IT" noProof="0"/>
              <a:t>Secondo livello</a:t>
            </a:r>
          </a:p>
          <a:p>
            <a:pPr lvl="2" rtl="0"/>
            <a:r>
              <a:rPr lang="it-IT" noProof="0"/>
              <a:t>Terzo livello</a:t>
            </a:r>
          </a:p>
          <a:p>
            <a:pPr lvl="3" rtl="0"/>
            <a:r>
              <a:rPr lang="it-IT" noProof="0"/>
              <a:t>Quarto livello</a:t>
            </a:r>
          </a:p>
          <a:p>
            <a:pPr lvl="4" rtl="0"/>
            <a:r>
              <a:rPr lang="it-IT" noProof="0"/>
              <a:t>Quinto livello</a:t>
            </a:r>
            <a:endParaRPr lang="it-IT" noProof="0" dirty="0"/>
          </a:p>
        </p:txBody>
      </p:sp>
      <p:sp>
        <p:nvSpPr>
          <p:cNvPr id="12" name="Segnaposto data 1">
            <a:extLst>
              <a:ext uri="{FF2B5EF4-FFF2-40B4-BE49-F238E27FC236}">
                <a16:creationId xmlns:a16="http://schemas.microsoft.com/office/drawing/2014/main" id="{F417C55D-4AE8-427B-A32E-9F54E007E686}"/>
              </a:ext>
            </a:extLst>
          </p:cNvPr>
          <p:cNvSpPr>
            <a:spLocks noGrp="1"/>
          </p:cNvSpPr>
          <p:nvPr>
            <p:ph type="dt" sz="half" idx="10"/>
          </p:nvPr>
        </p:nvSpPr>
        <p:spPr>
          <a:xfrm>
            <a:off x="6834126" y="6446838"/>
            <a:ext cx="2584850" cy="365125"/>
          </a:xfrm>
        </p:spPr>
        <p:txBody>
          <a:bodyPr rtlCol="0"/>
          <a:lstStyle>
            <a:lvl1pPr>
              <a:defRPr>
                <a:solidFill>
                  <a:schemeClr val="tx1">
                    <a:lumMod val="75000"/>
                    <a:lumOff val="25000"/>
                  </a:schemeClr>
                </a:solidFill>
              </a:defRPr>
            </a:lvl1pPr>
          </a:lstStyle>
          <a:p>
            <a:pPr rtl="0"/>
            <a:fld id="{FDD649FC-C7F2-4966-B125-333FD0271E55}" type="datetime1">
              <a:rPr lang="it-IT" noProof="0" smtClean="0"/>
              <a:t>20/05/2024</a:t>
            </a:fld>
            <a:endParaRPr lang="it-IT" noProof="0" dirty="0"/>
          </a:p>
        </p:txBody>
      </p:sp>
      <p:sp>
        <p:nvSpPr>
          <p:cNvPr id="13" name="Segnaposto piè di pagina 2">
            <a:extLst>
              <a:ext uri="{FF2B5EF4-FFF2-40B4-BE49-F238E27FC236}">
                <a16:creationId xmlns:a16="http://schemas.microsoft.com/office/drawing/2014/main" id="{8C05871B-E916-40A4-B5E3-65C15F5A4D2A}"/>
              </a:ext>
            </a:extLst>
          </p:cNvPr>
          <p:cNvSpPr>
            <a:spLocks noGrp="1"/>
          </p:cNvSpPr>
          <p:nvPr>
            <p:ph type="ftr" sz="quarter" idx="11"/>
          </p:nvPr>
        </p:nvSpPr>
        <p:spPr>
          <a:xfrm>
            <a:off x="1097279" y="6446838"/>
            <a:ext cx="4846321" cy="365125"/>
          </a:xfrm>
        </p:spPr>
        <p:txBody>
          <a:bodyPr rtlCol="0"/>
          <a:lstStyle>
            <a:lvl1pPr>
              <a:defRPr>
                <a:solidFill>
                  <a:schemeClr val="tx1">
                    <a:lumMod val="75000"/>
                    <a:lumOff val="25000"/>
                  </a:schemeClr>
                </a:solidFill>
              </a:defRPr>
            </a:lvl1pPr>
          </a:lstStyle>
          <a:p>
            <a:pPr rtl="0"/>
            <a:r>
              <a:rPr lang="it-IT" noProof="0" dirty="0"/>
              <a:t>Piè di pagina</a:t>
            </a:r>
          </a:p>
        </p:txBody>
      </p:sp>
      <p:sp>
        <p:nvSpPr>
          <p:cNvPr id="14" name="Segnaposto numero diapositiva 3">
            <a:extLst>
              <a:ext uri="{FF2B5EF4-FFF2-40B4-BE49-F238E27FC236}">
                <a16:creationId xmlns:a16="http://schemas.microsoft.com/office/drawing/2014/main" id="{B45E789F-2E61-4EC0-8973-681625FE518F}"/>
              </a:ext>
            </a:extLst>
          </p:cNvPr>
          <p:cNvSpPr>
            <a:spLocks noGrp="1"/>
          </p:cNvSpPr>
          <p:nvPr>
            <p:ph type="sldNum" sz="quarter" idx="12"/>
          </p:nvPr>
        </p:nvSpPr>
        <p:spPr>
          <a:xfrm>
            <a:off x="10375670" y="6446838"/>
            <a:ext cx="780010" cy="365125"/>
          </a:xfrm>
        </p:spPr>
        <p:txBody>
          <a:bodyPr rtlCol="0"/>
          <a:lstStyle>
            <a:lvl1pPr>
              <a:defRPr>
                <a:solidFill>
                  <a:schemeClr val="tx1">
                    <a:lumMod val="75000"/>
                    <a:lumOff val="25000"/>
                  </a:schemeClr>
                </a:solidFill>
              </a:defRPr>
            </a:lvl1pPr>
          </a:lstStyle>
          <a:p>
            <a:pPr rtl="0"/>
            <a:fld id="{3A98EE3D-8CD1-4C3F-BD1C-C98C9596463C}" type="slidenum">
              <a:rPr lang="it-IT" noProof="0" smtClean="0"/>
              <a:pPr/>
              <a:t>‹N›</a:t>
            </a:fld>
            <a:endParaRPr lang="it-IT" noProof="0" dirty="0"/>
          </a:p>
        </p:txBody>
      </p:sp>
      <p:sp>
        <p:nvSpPr>
          <p:cNvPr id="20" name="Rettangolo 19">
            <a:extLst>
              <a:ext uri="{FF2B5EF4-FFF2-40B4-BE49-F238E27FC236}">
                <a16:creationId xmlns:a16="http://schemas.microsoft.com/office/drawing/2014/main" id="{EF73BF96-A07C-4AAA-A37F-65151BD22A70}"/>
              </a:ext>
            </a:extLst>
          </p:cNvPr>
          <p:cNvSpPr/>
          <p:nvPr userDrawn="1"/>
        </p:nvSpPr>
        <p:spPr>
          <a:xfrm>
            <a:off x="4370251" y="2322780"/>
            <a:ext cx="1348378" cy="1218664"/>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dirty="0"/>
          </a:p>
        </p:txBody>
      </p:sp>
    </p:spTree>
    <p:extLst>
      <p:ext uri="{BB962C8B-B14F-4D97-AF65-F5344CB8AC3E}">
        <p14:creationId xmlns:p14="http://schemas.microsoft.com/office/powerpoint/2010/main" val="401277159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userDrawn="1">
  <p:cSld name="4_Contenuto con didascalia">
    <p:spTree>
      <p:nvGrpSpPr>
        <p:cNvPr id="1" name=""/>
        <p:cNvGrpSpPr/>
        <p:nvPr/>
      </p:nvGrpSpPr>
      <p:grpSpPr>
        <a:xfrm>
          <a:off x="0" y="0"/>
          <a:ext cx="0" cy="0"/>
          <a:chOff x="0" y="0"/>
          <a:chExt cx="0" cy="0"/>
        </a:xfrm>
      </p:grpSpPr>
      <p:sp>
        <p:nvSpPr>
          <p:cNvPr id="10" name="Parallelogramma 14">
            <a:extLst>
              <a:ext uri="{FF2B5EF4-FFF2-40B4-BE49-F238E27FC236}">
                <a16:creationId xmlns:a16="http://schemas.microsoft.com/office/drawing/2014/main" id="{BA60C70F-7EE5-4927-B922-88B1C47FADB9}"/>
              </a:ext>
            </a:extLst>
          </p:cNvPr>
          <p:cNvSpPr/>
          <p:nvPr userDrawn="1"/>
        </p:nvSpPr>
        <p:spPr>
          <a:xfrm>
            <a:off x="7448550" y="0"/>
            <a:ext cx="2857500" cy="6858000"/>
          </a:xfrm>
          <a:prstGeom prst="parallelogram">
            <a:avLst>
              <a:gd name="adj" fmla="val 0"/>
            </a:avLst>
          </a:prstGeom>
          <a:solidFill>
            <a:schemeClr val="bg1">
              <a:lumMod val="95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rtl="0"/>
            <a:endParaRPr lang="it-IT" noProof="0" dirty="0"/>
          </a:p>
        </p:txBody>
      </p:sp>
      <p:sp>
        <p:nvSpPr>
          <p:cNvPr id="4" name="Rettangolo 3">
            <a:extLst>
              <a:ext uri="{FF2B5EF4-FFF2-40B4-BE49-F238E27FC236}">
                <a16:creationId xmlns:a16="http://schemas.microsoft.com/office/drawing/2014/main" id="{648F6D61-9E88-4632-A0A8-CB2E0CC5DEAF}"/>
              </a:ext>
            </a:extLst>
          </p:cNvPr>
          <p:cNvSpPr/>
          <p:nvPr userDrawn="1"/>
        </p:nvSpPr>
        <p:spPr>
          <a:xfrm>
            <a:off x="4654312" y="507333"/>
            <a:ext cx="7537688" cy="484955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dirty="0"/>
          </a:p>
        </p:txBody>
      </p:sp>
      <p:sp>
        <p:nvSpPr>
          <p:cNvPr id="8" name="Rettangolo 7">
            <a:extLst>
              <a:ext uri="{FF2B5EF4-FFF2-40B4-BE49-F238E27FC236}">
                <a16:creationId xmlns:a16="http://schemas.microsoft.com/office/drawing/2014/main" id="{16D90D66-BCB9-4229-A829-628874352AC0}"/>
              </a:ext>
            </a:extLst>
          </p:cNvPr>
          <p:cNvSpPr/>
          <p:nvPr userDrawn="1"/>
        </p:nvSpPr>
        <p:spPr>
          <a:xfrm>
            <a:off x="16" y="0"/>
            <a:ext cx="4654296" cy="58642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olo 1"/>
          <p:cNvSpPr>
            <a:spLocks noGrp="1"/>
          </p:cNvSpPr>
          <p:nvPr>
            <p:ph type="title"/>
          </p:nvPr>
        </p:nvSpPr>
        <p:spPr>
          <a:xfrm>
            <a:off x="1092200" y="1885125"/>
            <a:ext cx="3068833" cy="2093975"/>
          </a:xfrm>
        </p:spPr>
        <p:txBody>
          <a:bodyPr rtlCol="0" anchor="ctr">
            <a:normAutofit/>
          </a:bodyPr>
          <a:lstStyle>
            <a:lvl1pPr>
              <a:lnSpc>
                <a:spcPct val="90000"/>
              </a:lnSpc>
              <a:defRPr sz="4400" b="1" i="0">
                <a:solidFill>
                  <a:srgbClr val="FFFFFF"/>
                </a:solidFill>
                <a:latin typeface="+mn-lt"/>
              </a:defRPr>
            </a:lvl1pPr>
          </a:lstStyle>
          <a:p>
            <a:pPr rtl="0"/>
            <a:r>
              <a:rPr lang="it-IT" noProof="0"/>
              <a:t>Fare clic per modificare lo stile del titolo dello schema</a:t>
            </a:r>
            <a:endParaRPr lang="it-IT" noProof="0" dirty="0"/>
          </a:p>
        </p:txBody>
      </p:sp>
      <p:sp>
        <p:nvSpPr>
          <p:cNvPr id="3" name="Segnaposto contenuto 2"/>
          <p:cNvSpPr>
            <a:spLocks noGrp="1"/>
          </p:cNvSpPr>
          <p:nvPr>
            <p:ph idx="1"/>
          </p:nvPr>
        </p:nvSpPr>
        <p:spPr>
          <a:xfrm>
            <a:off x="6518529" y="943430"/>
            <a:ext cx="4654296" cy="3977366"/>
          </a:xfrm>
        </p:spPr>
        <p:txBody>
          <a:bodyPr rtlCol="0" anchor="ctr">
            <a:normAutofit/>
          </a:bodyPr>
          <a:lstStyle>
            <a:lvl1pPr>
              <a:defRPr sz="2400"/>
            </a:lvl1pPr>
            <a:lvl2pPr>
              <a:defRPr sz="2000"/>
            </a:lvl2pPr>
            <a:lvl3pPr>
              <a:defRPr sz="1600"/>
            </a:lvl3pPr>
            <a:lvl4pPr>
              <a:defRPr sz="1600"/>
            </a:lvl4pPr>
            <a:lvl5pPr>
              <a:defRPr sz="1600"/>
            </a:lvl5pPr>
          </a:lstStyle>
          <a:p>
            <a:pPr lvl="0" rtl="0"/>
            <a:r>
              <a:rPr lang="it-IT" noProof="0"/>
              <a:t>Fare clic per modificare gli stili del testo dello schema</a:t>
            </a:r>
          </a:p>
          <a:p>
            <a:pPr lvl="1" rtl="0"/>
            <a:r>
              <a:rPr lang="it-IT" noProof="0"/>
              <a:t>Secondo livello</a:t>
            </a:r>
          </a:p>
          <a:p>
            <a:pPr lvl="2" rtl="0"/>
            <a:r>
              <a:rPr lang="it-IT" noProof="0"/>
              <a:t>Terzo livello</a:t>
            </a:r>
          </a:p>
          <a:p>
            <a:pPr lvl="3" rtl="0"/>
            <a:r>
              <a:rPr lang="it-IT" noProof="0"/>
              <a:t>Quarto livello</a:t>
            </a:r>
          </a:p>
          <a:p>
            <a:pPr lvl="4" rtl="0"/>
            <a:r>
              <a:rPr lang="it-IT" noProof="0"/>
              <a:t>Quinto livello</a:t>
            </a:r>
            <a:endParaRPr lang="it-IT" noProof="0" dirty="0"/>
          </a:p>
        </p:txBody>
      </p:sp>
      <p:sp>
        <p:nvSpPr>
          <p:cNvPr id="12" name="Segnaposto data 1">
            <a:extLst>
              <a:ext uri="{FF2B5EF4-FFF2-40B4-BE49-F238E27FC236}">
                <a16:creationId xmlns:a16="http://schemas.microsoft.com/office/drawing/2014/main" id="{F417C55D-4AE8-427B-A32E-9F54E007E686}"/>
              </a:ext>
            </a:extLst>
          </p:cNvPr>
          <p:cNvSpPr>
            <a:spLocks noGrp="1"/>
          </p:cNvSpPr>
          <p:nvPr>
            <p:ph type="dt" sz="half" idx="10"/>
          </p:nvPr>
        </p:nvSpPr>
        <p:spPr>
          <a:xfrm>
            <a:off x="6834126" y="6446838"/>
            <a:ext cx="2584850" cy="365125"/>
          </a:xfrm>
        </p:spPr>
        <p:txBody>
          <a:bodyPr rtlCol="0"/>
          <a:lstStyle>
            <a:lvl1pPr>
              <a:defRPr>
                <a:solidFill>
                  <a:schemeClr val="tx1">
                    <a:lumMod val="75000"/>
                    <a:lumOff val="25000"/>
                  </a:schemeClr>
                </a:solidFill>
              </a:defRPr>
            </a:lvl1pPr>
          </a:lstStyle>
          <a:p>
            <a:pPr rtl="0"/>
            <a:fld id="{5350E5C9-4822-4828-86B2-BB987B39863B}" type="datetime1">
              <a:rPr lang="it-IT" noProof="0" smtClean="0"/>
              <a:t>20/05/2024</a:t>
            </a:fld>
            <a:endParaRPr lang="it-IT" noProof="0" dirty="0"/>
          </a:p>
        </p:txBody>
      </p:sp>
      <p:sp>
        <p:nvSpPr>
          <p:cNvPr id="13" name="Segnaposto piè di pagina 2">
            <a:extLst>
              <a:ext uri="{FF2B5EF4-FFF2-40B4-BE49-F238E27FC236}">
                <a16:creationId xmlns:a16="http://schemas.microsoft.com/office/drawing/2014/main" id="{8C05871B-E916-40A4-B5E3-65C15F5A4D2A}"/>
              </a:ext>
            </a:extLst>
          </p:cNvPr>
          <p:cNvSpPr>
            <a:spLocks noGrp="1"/>
          </p:cNvSpPr>
          <p:nvPr>
            <p:ph type="ftr" sz="quarter" idx="11"/>
          </p:nvPr>
        </p:nvSpPr>
        <p:spPr>
          <a:xfrm>
            <a:off x="1097279" y="6446838"/>
            <a:ext cx="4846321" cy="365125"/>
          </a:xfrm>
        </p:spPr>
        <p:txBody>
          <a:bodyPr rtlCol="0"/>
          <a:lstStyle>
            <a:lvl1pPr>
              <a:defRPr>
                <a:solidFill>
                  <a:schemeClr val="tx1">
                    <a:lumMod val="75000"/>
                    <a:lumOff val="25000"/>
                  </a:schemeClr>
                </a:solidFill>
              </a:defRPr>
            </a:lvl1pPr>
          </a:lstStyle>
          <a:p>
            <a:pPr rtl="0"/>
            <a:r>
              <a:rPr lang="it-IT" noProof="0" dirty="0"/>
              <a:t>Piè di pagina</a:t>
            </a:r>
          </a:p>
        </p:txBody>
      </p:sp>
      <p:sp>
        <p:nvSpPr>
          <p:cNvPr id="14" name="Segnaposto numero diapositiva 3">
            <a:extLst>
              <a:ext uri="{FF2B5EF4-FFF2-40B4-BE49-F238E27FC236}">
                <a16:creationId xmlns:a16="http://schemas.microsoft.com/office/drawing/2014/main" id="{B45E789F-2E61-4EC0-8973-681625FE518F}"/>
              </a:ext>
            </a:extLst>
          </p:cNvPr>
          <p:cNvSpPr>
            <a:spLocks noGrp="1"/>
          </p:cNvSpPr>
          <p:nvPr>
            <p:ph type="sldNum" sz="quarter" idx="12"/>
          </p:nvPr>
        </p:nvSpPr>
        <p:spPr>
          <a:xfrm>
            <a:off x="10375670" y="6446838"/>
            <a:ext cx="780010" cy="365125"/>
          </a:xfrm>
        </p:spPr>
        <p:txBody>
          <a:bodyPr rtlCol="0"/>
          <a:lstStyle>
            <a:lvl1pPr>
              <a:defRPr>
                <a:solidFill>
                  <a:schemeClr val="tx1">
                    <a:lumMod val="75000"/>
                    <a:lumOff val="25000"/>
                  </a:schemeClr>
                </a:solidFill>
              </a:defRPr>
            </a:lvl1pPr>
          </a:lstStyle>
          <a:p>
            <a:pPr rtl="0"/>
            <a:fld id="{3A98EE3D-8CD1-4C3F-BD1C-C98C9596463C}" type="slidenum">
              <a:rPr lang="it-IT" noProof="0" smtClean="0"/>
              <a:pPr/>
              <a:t>‹N›</a:t>
            </a:fld>
            <a:endParaRPr lang="it-IT" noProof="0" dirty="0"/>
          </a:p>
        </p:txBody>
      </p:sp>
      <p:sp>
        <p:nvSpPr>
          <p:cNvPr id="18" name="Rettangolo 17">
            <a:extLst>
              <a:ext uri="{FF2B5EF4-FFF2-40B4-BE49-F238E27FC236}">
                <a16:creationId xmlns:a16="http://schemas.microsoft.com/office/drawing/2014/main" id="{6127F28F-6C7B-471B-9839-EF88426C1976}"/>
              </a:ext>
            </a:extLst>
          </p:cNvPr>
          <p:cNvSpPr/>
          <p:nvPr userDrawn="1"/>
        </p:nvSpPr>
        <p:spPr>
          <a:xfrm>
            <a:off x="4370251" y="2322780"/>
            <a:ext cx="1348378" cy="1218664"/>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dirty="0"/>
          </a:p>
        </p:txBody>
      </p:sp>
    </p:spTree>
    <p:extLst>
      <p:ext uri="{BB962C8B-B14F-4D97-AF65-F5344CB8AC3E}">
        <p14:creationId xmlns:p14="http://schemas.microsoft.com/office/powerpoint/2010/main" val="349861624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8" name="Rettangolo 7">
            <a:extLst>
              <a:ext uri="{FF2B5EF4-FFF2-40B4-BE49-F238E27FC236}">
                <a16:creationId xmlns:a16="http://schemas.microsoft.com/office/drawing/2014/main" id="{DA134939-39C0-4522-A125-A13DFDA66490}"/>
              </a:ext>
            </a:extLst>
          </p:cNvPr>
          <p:cNvSpPr/>
          <p:nvPr/>
        </p:nvSpPr>
        <p:spPr>
          <a:xfrm>
            <a:off x="0" y="4578350"/>
            <a:ext cx="12188825" cy="2279650"/>
          </a:xfrm>
          <a:prstGeom prst="rect">
            <a:avLst/>
          </a:prstGeom>
          <a:solidFill>
            <a:srgbClr val="00377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Segnaposto immagine 2"/>
          <p:cNvSpPr>
            <a:spLocks noGrp="1" noChangeAspect="1"/>
          </p:cNvSpPr>
          <p:nvPr>
            <p:ph type="pic" idx="1"/>
          </p:nvPr>
        </p:nvSpPr>
        <p:spPr>
          <a:xfrm>
            <a:off x="15" y="0"/>
            <a:ext cx="12191985" cy="4578350"/>
          </a:xfrm>
          <a:solidFill>
            <a:schemeClr val="bg1"/>
          </a:solidFill>
        </p:spPr>
        <p:txBody>
          <a:bodyPr lIns="457200" tIns="457200" rtlCol="0" anchor="t">
            <a:normAutofit/>
          </a:bodyPr>
          <a:lstStyle>
            <a:lvl1pPr marL="0" indent="0">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rtl="0"/>
            <a:r>
              <a:rPr lang="it-IT" noProof="0"/>
              <a:t>Fare clic sull'icona per inserire un'immagine</a:t>
            </a:r>
            <a:endParaRPr lang="it-IT" noProof="0" dirty="0"/>
          </a:p>
        </p:txBody>
      </p:sp>
      <p:sp>
        <p:nvSpPr>
          <p:cNvPr id="2" name="Titolo 1"/>
          <p:cNvSpPr>
            <a:spLocks noGrp="1"/>
          </p:cNvSpPr>
          <p:nvPr>
            <p:ph type="title"/>
          </p:nvPr>
        </p:nvSpPr>
        <p:spPr>
          <a:xfrm>
            <a:off x="1097279" y="4799362"/>
            <a:ext cx="10113645" cy="743682"/>
          </a:xfrm>
        </p:spPr>
        <p:txBody>
          <a:bodyPr tIns="0" bIns="0" rtlCol="0" anchor="b">
            <a:noAutofit/>
          </a:bodyPr>
          <a:lstStyle>
            <a:lvl1pPr algn="ctr">
              <a:defRPr sz="4400" b="1">
                <a:solidFill>
                  <a:srgbClr val="FFFFFF"/>
                </a:solidFill>
              </a:defRPr>
            </a:lvl1pPr>
          </a:lstStyle>
          <a:p>
            <a:pPr rtl="0"/>
            <a:r>
              <a:rPr lang="it-IT" noProof="0"/>
              <a:t>Fare clic per modificare lo stile del titolo dello schema</a:t>
            </a:r>
            <a:endParaRPr lang="it-IT" noProof="0" dirty="0"/>
          </a:p>
        </p:txBody>
      </p:sp>
      <p:sp>
        <p:nvSpPr>
          <p:cNvPr id="4" name="Segnaposto testo 3"/>
          <p:cNvSpPr>
            <a:spLocks noGrp="1"/>
          </p:cNvSpPr>
          <p:nvPr>
            <p:ph type="body" sz="half" idx="2"/>
          </p:nvPr>
        </p:nvSpPr>
        <p:spPr>
          <a:xfrm>
            <a:off x="1097279" y="5715000"/>
            <a:ext cx="10113264" cy="609600"/>
          </a:xfrm>
        </p:spPr>
        <p:txBody>
          <a:bodyPr lIns="91440" tIns="0" rIns="91440" bIns="0" rtlCol="0">
            <a:normAutofit/>
          </a:bodyPr>
          <a:lstStyle>
            <a:lvl1pPr marL="0" indent="0">
              <a:spcBef>
                <a:spcPts val="0"/>
              </a:spcBef>
              <a:spcAft>
                <a:spcPts val="600"/>
              </a:spcAft>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it-IT" noProof="0"/>
              <a:t>Fare clic per modificare gli stili del testo dello schema</a:t>
            </a:r>
          </a:p>
        </p:txBody>
      </p:sp>
      <p:sp>
        <p:nvSpPr>
          <p:cNvPr id="5" name="Segnaposto data 4"/>
          <p:cNvSpPr>
            <a:spLocks noGrp="1"/>
          </p:cNvSpPr>
          <p:nvPr>
            <p:ph type="dt" sz="half" idx="10"/>
          </p:nvPr>
        </p:nvSpPr>
        <p:spPr/>
        <p:txBody>
          <a:bodyPr rtlCol="0"/>
          <a:lstStyle>
            <a:lvl1pPr>
              <a:defRPr>
                <a:solidFill>
                  <a:schemeClr val="bg1"/>
                </a:solidFill>
              </a:defRPr>
            </a:lvl1pPr>
          </a:lstStyle>
          <a:p>
            <a:pPr rtl="0"/>
            <a:fld id="{5A04164A-D1F3-464B-BA5A-A4C4D8F35ADB}" type="datetime1">
              <a:rPr lang="it-IT" noProof="0" smtClean="0"/>
              <a:t>20/05/2024</a:t>
            </a:fld>
            <a:endParaRPr lang="it-IT" noProof="0" dirty="0"/>
          </a:p>
        </p:txBody>
      </p:sp>
      <p:sp>
        <p:nvSpPr>
          <p:cNvPr id="6" name="Segnaposto piè di pagina 5"/>
          <p:cNvSpPr>
            <a:spLocks noGrp="1"/>
          </p:cNvSpPr>
          <p:nvPr>
            <p:ph type="ftr" sz="quarter" idx="11"/>
          </p:nvPr>
        </p:nvSpPr>
        <p:spPr>
          <a:xfrm>
            <a:off x="1097279" y="6446838"/>
            <a:ext cx="6818262" cy="365125"/>
          </a:xfrm>
        </p:spPr>
        <p:txBody>
          <a:bodyPr rtlCol="0"/>
          <a:lstStyle>
            <a:lvl1pPr>
              <a:defRPr>
                <a:solidFill>
                  <a:schemeClr val="bg1"/>
                </a:solidFill>
              </a:defRPr>
            </a:lvl1pPr>
          </a:lstStyle>
          <a:p>
            <a:pPr rtl="0"/>
            <a:r>
              <a:rPr lang="it-IT" noProof="0" dirty="0"/>
              <a:t>Piè di pagina</a:t>
            </a:r>
          </a:p>
        </p:txBody>
      </p:sp>
      <p:sp>
        <p:nvSpPr>
          <p:cNvPr id="7" name="Segnaposto numero diapositiva 6"/>
          <p:cNvSpPr>
            <a:spLocks noGrp="1"/>
          </p:cNvSpPr>
          <p:nvPr>
            <p:ph type="sldNum" sz="quarter" idx="12"/>
          </p:nvPr>
        </p:nvSpPr>
        <p:spPr/>
        <p:txBody>
          <a:bodyPr rtlCol="0"/>
          <a:lstStyle>
            <a:lvl1pPr>
              <a:defRPr>
                <a:solidFill>
                  <a:schemeClr val="bg1"/>
                </a:solidFill>
              </a:defRPr>
            </a:lvl1pPr>
          </a:lstStyle>
          <a:p>
            <a:pPr rtl="0"/>
            <a:fld id="{3A98EE3D-8CD1-4C3F-BD1C-C98C9596463C}" type="slidenum">
              <a:rPr lang="it-IT" noProof="0" smtClean="0"/>
              <a:pPr/>
              <a:t>‹N›</a:t>
            </a:fld>
            <a:endParaRPr lang="it-IT" noProof="0" dirty="0"/>
          </a:p>
        </p:txBody>
      </p:sp>
      <p:sp>
        <p:nvSpPr>
          <p:cNvPr id="9" name="Rettangolo 8">
            <a:extLst>
              <a:ext uri="{FF2B5EF4-FFF2-40B4-BE49-F238E27FC236}">
                <a16:creationId xmlns:a16="http://schemas.microsoft.com/office/drawing/2014/main" id="{B4A4DE4A-F8EF-47D5-8C37-A9021C2BB6A3}"/>
              </a:ext>
            </a:extLst>
          </p:cNvPr>
          <p:cNvSpPr/>
          <p:nvPr userDrawn="1"/>
        </p:nvSpPr>
        <p:spPr>
          <a:xfrm>
            <a:off x="3536950" y="4535901"/>
            <a:ext cx="5118100" cy="12566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dirty="0"/>
          </a:p>
        </p:txBody>
      </p:sp>
    </p:spTree>
    <p:extLst>
      <p:ext uri="{BB962C8B-B14F-4D97-AF65-F5344CB8AC3E}">
        <p14:creationId xmlns:p14="http://schemas.microsoft.com/office/powerpoint/2010/main" val="59869563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rtlCol="0"/>
          <a:lstStyle/>
          <a:p>
            <a:pPr rtl="0"/>
            <a:r>
              <a:rPr lang="it-IT" noProof="0"/>
              <a:t>Fare clic per modificare lo stile del titolo dello schema</a:t>
            </a:r>
            <a:endParaRPr lang="it-IT" noProof="0" dirty="0"/>
          </a:p>
        </p:txBody>
      </p:sp>
      <p:sp>
        <p:nvSpPr>
          <p:cNvPr id="3" name="Segnaposto testo verticale 2"/>
          <p:cNvSpPr>
            <a:spLocks noGrp="1"/>
          </p:cNvSpPr>
          <p:nvPr>
            <p:ph type="body" orient="vert" idx="1"/>
          </p:nvPr>
        </p:nvSpPr>
        <p:spPr/>
        <p:txBody>
          <a:bodyPr vert="eaVert" lIns="45720" tIns="0" rIns="45720" bIns="0" rtlCol="0"/>
          <a:lstStyle/>
          <a:p>
            <a:pPr lvl="0" rtl="0"/>
            <a:r>
              <a:rPr lang="it-IT" noProof="0"/>
              <a:t>Fare clic per modificare gli stili del testo dello schema</a:t>
            </a:r>
          </a:p>
          <a:p>
            <a:pPr lvl="1" rtl="0"/>
            <a:r>
              <a:rPr lang="it-IT" noProof="0"/>
              <a:t>Secondo livello</a:t>
            </a:r>
          </a:p>
          <a:p>
            <a:pPr lvl="2" rtl="0"/>
            <a:r>
              <a:rPr lang="it-IT" noProof="0"/>
              <a:t>Terzo livello</a:t>
            </a:r>
          </a:p>
          <a:p>
            <a:pPr lvl="3" rtl="0"/>
            <a:r>
              <a:rPr lang="it-IT" noProof="0"/>
              <a:t>Quarto livello</a:t>
            </a:r>
          </a:p>
          <a:p>
            <a:pPr lvl="4" rtl="0"/>
            <a:r>
              <a:rPr lang="it-IT" noProof="0"/>
              <a:t>Quinto livello</a:t>
            </a:r>
            <a:endParaRPr lang="it-IT" noProof="0" dirty="0"/>
          </a:p>
        </p:txBody>
      </p:sp>
      <p:sp>
        <p:nvSpPr>
          <p:cNvPr id="7" name="Segnaposto data 6">
            <a:extLst>
              <a:ext uri="{FF2B5EF4-FFF2-40B4-BE49-F238E27FC236}">
                <a16:creationId xmlns:a16="http://schemas.microsoft.com/office/drawing/2014/main" id="{7D5506EE-1026-4F35-9ACC-BD05BE0F9B36}"/>
              </a:ext>
            </a:extLst>
          </p:cNvPr>
          <p:cNvSpPr>
            <a:spLocks noGrp="1"/>
          </p:cNvSpPr>
          <p:nvPr>
            <p:ph type="dt" sz="half" idx="10"/>
          </p:nvPr>
        </p:nvSpPr>
        <p:spPr/>
        <p:txBody>
          <a:bodyPr rtlCol="0"/>
          <a:lstStyle/>
          <a:p>
            <a:pPr rtl="0"/>
            <a:fld id="{29D1554E-7EF2-44AC-BA44-70A2B54D9DB9}" type="datetime1">
              <a:rPr lang="it-IT" noProof="0" smtClean="0"/>
              <a:t>20/05/2024</a:t>
            </a:fld>
            <a:endParaRPr lang="it-IT" noProof="0" dirty="0"/>
          </a:p>
        </p:txBody>
      </p:sp>
      <p:sp>
        <p:nvSpPr>
          <p:cNvPr id="8" name="Segnaposto piè di pagina 7">
            <a:extLst>
              <a:ext uri="{FF2B5EF4-FFF2-40B4-BE49-F238E27FC236}">
                <a16:creationId xmlns:a16="http://schemas.microsoft.com/office/drawing/2014/main" id="{B7696E5F-8D95-4450-AE52-5438E6EDE2BF}"/>
              </a:ext>
            </a:extLst>
          </p:cNvPr>
          <p:cNvSpPr>
            <a:spLocks noGrp="1"/>
          </p:cNvSpPr>
          <p:nvPr>
            <p:ph type="ftr" sz="quarter" idx="11"/>
          </p:nvPr>
        </p:nvSpPr>
        <p:spPr/>
        <p:txBody>
          <a:bodyPr rtlCol="0"/>
          <a:lstStyle/>
          <a:p>
            <a:pPr rtl="0"/>
            <a:r>
              <a:rPr lang="it-IT" noProof="0" dirty="0"/>
              <a:t>Piè di pagina</a:t>
            </a:r>
          </a:p>
        </p:txBody>
      </p:sp>
      <p:sp>
        <p:nvSpPr>
          <p:cNvPr id="9" name="Segnaposto numero diapositiva 8">
            <a:extLst>
              <a:ext uri="{FF2B5EF4-FFF2-40B4-BE49-F238E27FC236}">
                <a16:creationId xmlns:a16="http://schemas.microsoft.com/office/drawing/2014/main" id="{999B2253-74CC-409E-BEB0-F8EFCFCB5629}"/>
              </a:ext>
            </a:extLst>
          </p:cNvPr>
          <p:cNvSpPr>
            <a:spLocks noGrp="1"/>
          </p:cNvSpPr>
          <p:nvPr>
            <p:ph type="sldNum" sz="quarter" idx="12"/>
          </p:nvPr>
        </p:nvSpPr>
        <p:spPr/>
        <p:txBody>
          <a:bodyPr rtlCol="0"/>
          <a:lstStyle/>
          <a:p>
            <a:pPr rtl="0"/>
            <a:fld id="{3A98EE3D-8CD1-4C3F-BD1C-C98C9596463C}" type="slidenum">
              <a:rPr lang="it-IT" noProof="0" smtClean="0"/>
              <a:t>‹N›</a:t>
            </a:fld>
            <a:endParaRPr lang="it-IT" noProof="0" dirty="0"/>
          </a:p>
        </p:txBody>
      </p:sp>
    </p:spTree>
    <p:extLst>
      <p:ext uri="{BB962C8B-B14F-4D97-AF65-F5344CB8AC3E}">
        <p14:creationId xmlns:p14="http://schemas.microsoft.com/office/powerpoint/2010/main" val="5560409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1_Diapositiva titolo">
    <p:spTree>
      <p:nvGrpSpPr>
        <p:cNvPr id="1" name=""/>
        <p:cNvGrpSpPr/>
        <p:nvPr/>
      </p:nvGrpSpPr>
      <p:grpSpPr>
        <a:xfrm>
          <a:off x="0" y="0"/>
          <a:ext cx="0" cy="0"/>
          <a:chOff x="0" y="0"/>
          <a:chExt cx="0" cy="0"/>
        </a:xfrm>
      </p:grpSpPr>
      <p:sp>
        <p:nvSpPr>
          <p:cNvPr id="13" name="Parallelogramma 14">
            <a:extLst>
              <a:ext uri="{FF2B5EF4-FFF2-40B4-BE49-F238E27FC236}">
                <a16:creationId xmlns:a16="http://schemas.microsoft.com/office/drawing/2014/main" id="{F5AA8A10-E19C-430B-9D5D-8D12F92BFEC5}"/>
              </a:ext>
            </a:extLst>
          </p:cNvPr>
          <p:cNvSpPr/>
          <p:nvPr userDrawn="1"/>
        </p:nvSpPr>
        <p:spPr>
          <a:xfrm>
            <a:off x="7972121" y="0"/>
            <a:ext cx="2857500" cy="6858000"/>
          </a:xfrm>
          <a:prstGeom prst="parallelogram">
            <a:avLst>
              <a:gd name="adj" fmla="val 0"/>
            </a:avLst>
          </a:prstGeom>
          <a:solidFill>
            <a:schemeClr val="bg1">
              <a:lumMod val="95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rtl="0"/>
            <a:endParaRPr lang="it-IT" noProof="0" dirty="0"/>
          </a:p>
        </p:txBody>
      </p:sp>
      <p:sp>
        <p:nvSpPr>
          <p:cNvPr id="12" name="Rettangolo 11">
            <a:extLst>
              <a:ext uri="{FF2B5EF4-FFF2-40B4-BE49-F238E27FC236}">
                <a16:creationId xmlns:a16="http://schemas.microsoft.com/office/drawing/2014/main" id="{A7C93D4F-3003-4D58-9AFB-356A0F800F42}"/>
              </a:ext>
            </a:extLst>
          </p:cNvPr>
          <p:cNvSpPr/>
          <p:nvPr userDrawn="1"/>
        </p:nvSpPr>
        <p:spPr>
          <a:xfrm>
            <a:off x="4925679" y="3841"/>
            <a:ext cx="127212" cy="6858000"/>
          </a:xfrm>
          <a:prstGeom prst="rect">
            <a:avLst/>
          </a:prstGeom>
          <a:solidFill>
            <a:srgbClr val="F3E06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dirty="0"/>
          </a:p>
        </p:txBody>
      </p:sp>
      <p:sp>
        <p:nvSpPr>
          <p:cNvPr id="4" name="Segnaposto data 3">
            <a:extLst>
              <a:ext uri="{FF2B5EF4-FFF2-40B4-BE49-F238E27FC236}">
                <a16:creationId xmlns:a16="http://schemas.microsoft.com/office/drawing/2014/main" id="{9925CCF1-92C0-4AF3-BFAF-4921631915AB}"/>
              </a:ext>
            </a:extLst>
          </p:cNvPr>
          <p:cNvSpPr>
            <a:spLocks noGrp="1"/>
          </p:cNvSpPr>
          <p:nvPr>
            <p:ph type="dt" sz="half" idx="10"/>
          </p:nvPr>
        </p:nvSpPr>
        <p:spPr/>
        <p:txBody>
          <a:bodyPr rtlCol="0"/>
          <a:lstStyle/>
          <a:p>
            <a:pPr rtl="0"/>
            <a:fld id="{C3F388D4-15DF-446A-91AA-72876CD48301}" type="datetime1">
              <a:rPr lang="it-IT" noProof="0" smtClean="0"/>
              <a:t>20/05/2024</a:t>
            </a:fld>
            <a:endParaRPr lang="it-IT" noProof="0" dirty="0"/>
          </a:p>
        </p:txBody>
      </p:sp>
      <p:sp>
        <p:nvSpPr>
          <p:cNvPr id="5" name="Segnaposto piè di pagina 4">
            <a:extLst>
              <a:ext uri="{FF2B5EF4-FFF2-40B4-BE49-F238E27FC236}">
                <a16:creationId xmlns:a16="http://schemas.microsoft.com/office/drawing/2014/main" id="{051A78A9-3DFF-4937-A9F2-5D8CF495F367}"/>
              </a:ext>
            </a:extLst>
          </p:cNvPr>
          <p:cNvSpPr>
            <a:spLocks noGrp="1"/>
          </p:cNvSpPr>
          <p:nvPr>
            <p:ph type="ftr" sz="quarter" idx="11"/>
          </p:nvPr>
        </p:nvSpPr>
        <p:spPr/>
        <p:txBody>
          <a:bodyPr rtlCol="0"/>
          <a:lstStyle/>
          <a:p>
            <a:pPr rtl="0"/>
            <a:r>
              <a:rPr lang="it-IT" noProof="0" dirty="0"/>
              <a:t>Piè di pagina</a:t>
            </a:r>
          </a:p>
        </p:txBody>
      </p:sp>
      <p:sp>
        <p:nvSpPr>
          <p:cNvPr id="6" name="Segnaposto numero diapositiva 5">
            <a:extLst>
              <a:ext uri="{FF2B5EF4-FFF2-40B4-BE49-F238E27FC236}">
                <a16:creationId xmlns:a16="http://schemas.microsoft.com/office/drawing/2014/main" id="{5FAEB271-5CC0-4759-BC6E-8BE53AB227C0}"/>
              </a:ext>
            </a:extLst>
          </p:cNvPr>
          <p:cNvSpPr>
            <a:spLocks noGrp="1"/>
          </p:cNvSpPr>
          <p:nvPr>
            <p:ph type="sldNum" sz="quarter" idx="12"/>
          </p:nvPr>
        </p:nvSpPr>
        <p:spPr/>
        <p:txBody>
          <a:bodyPr rtlCol="0"/>
          <a:lstStyle/>
          <a:p>
            <a:pPr rtl="0"/>
            <a:fld id="{3A98EE3D-8CD1-4C3F-BD1C-C98C9596463C}" type="slidenum">
              <a:rPr lang="it-IT" noProof="0" smtClean="0"/>
              <a:t>‹N›</a:t>
            </a:fld>
            <a:endParaRPr lang="it-IT" noProof="0" dirty="0"/>
          </a:p>
        </p:txBody>
      </p:sp>
      <p:sp>
        <p:nvSpPr>
          <p:cNvPr id="2" name="Titolo 1"/>
          <p:cNvSpPr>
            <a:spLocks noGrp="1"/>
          </p:cNvSpPr>
          <p:nvPr>
            <p:ph type="ctrTitle"/>
          </p:nvPr>
        </p:nvSpPr>
        <p:spPr>
          <a:xfrm>
            <a:off x="6629400" y="758952"/>
            <a:ext cx="4526280" cy="3227514"/>
          </a:xfrm>
        </p:spPr>
        <p:txBody>
          <a:bodyPr rtlCol="0" anchor="b">
            <a:normAutofit/>
          </a:bodyPr>
          <a:lstStyle>
            <a:lvl1pPr algn="l">
              <a:lnSpc>
                <a:spcPct val="90000"/>
              </a:lnSpc>
              <a:defRPr sz="6000" b="1" spc="-50" baseline="0">
                <a:solidFill>
                  <a:srgbClr val="1E5082"/>
                </a:solidFill>
                <a:latin typeface="+mn-lt"/>
              </a:defRPr>
            </a:lvl1pPr>
          </a:lstStyle>
          <a:p>
            <a:pPr rtl="0"/>
            <a:r>
              <a:rPr lang="it-IT" noProof="0" dirty="0"/>
              <a:t>Fare clic per modificare lo stile del titolo dello schema</a:t>
            </a:r>
          </a:p>
        </p:txBody>
      </p:sp>
      <p:sp>
        <p:nvSpPr>
          <p:cNvPr id="3" name="Sottotitolo 2"/>
          <p:cNvSpPr>
            <a:spLocks noGrp="1"/>
          </p:cNvSpPr>
          <p:nvPr>
            <p:ph type="subTitle" idx="1"/>
          </p:nvPr>
        </p:nvSpPr>
        <p:spPr>
          <a:xfrm>
            <a:off x="6632171" y="4508500"/>
            <a:ext cx="4526280" cy="1279652"/>
          </a:xfrm>
        </p:spPr>
        <p:txBody>
          <a:bodyPr lIns="91440" rIns="91440" rtlCol="0">
            <a:normAutofit/>
          </a:bodyPr>
          <a:lstStyle>
            <a:lvl1pPr marL="0" indent="0" algn="l">
              <a:buNone/>
              <a:defRPr sz="2400" cap="all" spc="200" baseline="0">
                <a:solidFill>
                  <a:schemeClr val="tx1">
                    <a:lumMod val="75000"/>
                    <a:lumOff val="25000"/>
                  </a:schemeClr>
                </a:solidFill>
                <a:latin typeface="+mn-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pPr rtl="0"/>
            <a:r>
              <a:rPr lang="it-IT" noProof="0"/>
              <a:t>Fare clic per modificare lo stile del sottotitolo dello schema</a:t>
            </a:r>
            <a:endParaRPr lang="it-IT" noProof="0" dirty="0"/>
          </a:p>
        </p:txBody>
      </p:sp>
      <p:sp>
        <p:nvSpPr>
          <p:cNvPr id="11" name="Rettangolo 10">
            <a:extLst>
              <a:ext uri="{FF2B5EF4-FFF2-40B4-BE49-F238E27FC236}">
                <a16:creationId xmlns:a16="http://schemas.microsoft.com/office/drawing/2014/main" id="{6D3E1BBA-670B-4CAE-B839-50ADB23DDBC6}"/>
              </a:ext>
            </a:extLst>
          </p:cNvPr>
          <p:cNvSpPr/>
          <p:nvPr userDrawn="1"/>
        </p:nvSpPr>
        <p:spPr>
          <a:xfrm>
            <a:off x="4838007" y="-1345"/>
            <a:ext cx="137546" cy="6858000"/>
          </a:xfrm>
          <a:prstGeom prst="rect">
            <a:avLst/>
          </a:prstGeom>
          <a:solidFill>
            <a:srgbClr val="E98B0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dirty="0"/>
          </a:p>
        </p:txBody>
      </p:sp>
      <p:pic>
        <p:nvPicPr>
          <p:cNvPr id="9" name="Immagine 8">
            <a:extLst>
              <a:ext uri="{FF2B5EF4-FFF2-40B4-BE49-F238E27FC236}">
                <a16:creationId xmlns:a16="http://schemas.microsoft.com/office/drawing/2014/main" id="{84640A8C-1E5C-F82E-982D-F5BE2053E41D}"/>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391" y="0"/>
            <a:ext cx="4849398" cy="6858000"/>
          </a:xfrm>
          <a:prstGeom prst="rect">
            <a:avLst/>
          </a:prstGeom>
        </p:spPr>
      </p:pic>
    </p:spTree>
    <p:extLst>
      <p:ext uri="{BB962C8B-B14F-4D97-AF65-F5344CB8AC3E}">
        <p14:creationId xmlns:p14="http://schemas.microsoft.com/office/powerpoint/2010/main" val="6639385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vertTitleAndTx" preserve="1">
  <p:cSld name="Titolo verticale e testo">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1346200"/>
            <a:ext cx="2448033" cy="4530725"/>
          </a:xfrm>
        </p:spPr>
        <p:txBody>
          <a:bodyPr vert="eaVert" rtlCol="0"/>
          <a:lstStyle/>
          <a:p>
            <a:pPr rtl="0"/>
            <a:r>
              <a:rPr lang="it-IT" noProof="0"/>
              <a:t>Fare clic per modificare lo stile del titolo dello schema</a:t>
            </a:r>
            <a:endParaRPr lang="it-IT" noProof="0" dirty="0"/>
          </a:p>
        </p:txBody>
      </p:sp>
      <p:sp>
        <p:nvSpPr>
          <p:cNvPr id="3" name="Segnaposto testo verticale 2"/>
          <p:cNvSpPr>
            <a:spLocks noGrp="1"/>
          </p:cNvSpPr>
          <p:nvPr>
            <p:ph type="body" orient="vert" idx="1"/>
          </p:nvPr>
        </p:nvSpPr>
        <p:spPr>
          <a:xfrm>
            <a:off x="1092200" y="1346200"/>
            <a:ext cx="7480300" cy="4530723"/>
          </a:xfrm>
        </p:spPr>
        <p:txBody>
          <a:bodyPr vert="eaVert" lIns="45720" tIns="0" rIns="45720" bIns="0" rtlCol="0"/>
          <a:lstStyle/>
          <a:p>
            <a:pPr lvl="0" rtl="0"/>
            <a:r>
              <a:rPr lang="it-IT" noProof="0"/>
              <a:t>Fare clic per modificare gli stili del testo dello schema</a:t>
            </a:r>
          </a:p>
          <a:p>
            <a:pPr lvl="1" rtl="0"/>
            <a:r>
              <a:rPr lang="it-IT" noProof="0"/>
              <a:t>Secondo livello</a:t>
            </a:r>
          </a:p>
          <a:p>
            <a:pPr lvl="2" rtl="0"/>
            <a:r>
              <a:rPr lang="it-IT" noProof="0"/>
              <a:t>Terzo livello</a:t>
            </a:r>
          </a:p>
          <a:p>
            <a:pPr lvl="3" rtl="0"/>
            <a:r>
              <a:rPr lang="it-IT" noProof="0"/>
              <a:t>Quarto livello</a:t>
            </a:r>
          </a:p>
          <a:p>
            <a:pPr lvl="4" rtl="0"/>
            <a:r>
              <a:rPr lang="it-IT" noProof="0"/>
              <a:t>Quinto livello</a:t>
            </a:r>
            <a:endParaRPr lang="it-IT" noProof="0" dirty="0"/>
          </a:p>
        </p:txBody>
      </p:sp>
      <p:sp>
        <p:nvSpPr>
          <p:cNvPr id="7" name="Segnaposto data 6">
            <a:extLst>
              <a:ext uri="{FF2B5EF4-FFF2-40B4-BE49-F238E27FC236}">
                <a16:creationId xmlns:a16="http://schemas.microsoft.com/office/drawing/2014/main" id="{AF33D6B0-F070-45C4-A472-19F432BE3932}"/>
              </a:ext>
            </a:extLst>
          </p:cNvPr>
          <p:cNvSpPr>
            <a:spLocks noGrp="1"/>
          </p:cNvSpPr>
          <p:nvPr>
            <p:ph type="dt" sz="half" idx="10"/>
          </p:nvPr>
        </p:nvSpPr>
        <p:spPr/>
        <p:txBody>
          <a:bodyPr rtlCol="0"/>
          <a:lstStyle/>
          <a:p>
            <a:pPr rtl="0"/>
            <a:fld id="{1C82CFE1-3316-4B70-89C0-454FCB2AAF53}" type="datetime1">
              <a:rPr lang="it-IT" noProof="0" smtClean="0"/>
              <a:t>20/05/2024</a:t>
            </a:fld>
            <a:endParaRPr lang="it-IT" noProof="0" dirty="0"/>
          </a:p>
        </p:txBody>
      </p:sp>
      <p:sp>
        <p:nvSpPr>
          <p:cNvPr id="8" name="Segnaposto piè di pagina 7">
            <a:extLst>
              <a:ext uri="{FF2B5EF4-FFF2-40B4-BE49-F238E27FC236}">
                <a16:creationId xmlns:a16="http://schemas.microsoft.com/office/drawing/2014/main" id="{9975399F-DAB2-410D-967F-ED17E6F796E7}"/>
              </a:ext>
            </a:extLst>
          </p:cNvPr>
          <p:cNvSpPr>
            <a:spLocks noGrp="1"/>
          </p:cNvSpPr>
          <p:nvPr>
            <p:ph type="ftr" sz="quarter" idx="11"/>
          </p:nvPr>
        </p:nvSpPr>
        <p:spPr/>
        <p:txBody>
          <a:bodyPr rtlCol="0"/>
          <a:lstStyle/>
          <a:p>
            <a:pPr rtl="0"/>
            <a:r>
              <a:rPr lang="it-IT" noProof="0" dirty="0"/>
              <a:t>Piè di pagina</a:t>
            </a:r>
          </a:p>
        </p:txBody>
      </p:sp>
      <p:sp>
        <p:nvSpPr>
          <p:cNvPr id="10" name="Segnaposto numero diapositiva 9">
            <a:extLst>
              <a:ext uri="{FF2B5EF4-FFF2-40B4-BE49-F238E27FC236}">
                <a16:creationId xmlns:a16="http://schemas.microsoft.com/office/drawing/2014/main" id="{F762A46F-6BE5-4D12-9412-5CA7672EA8EC}"/>
              </a:ext>
            </a:extLst>
          </p:cNvPr>
          <p:cNvSpPr>
            <a:spLocks noGrp="1"/>
          </p:cNvSpPr>
          <p:nvPr>
            <p:ph type="sldNum" sz="quarter" idx="12"/>
          </p:nvPr>
        </p:nvSpPr>
        <p:spPr/>
        <p:txBody>
          <a:bodyPr rtlCol="0"/>
          <a:lstStyle/>
          <a:p>
            <a:pPr rtl="0"/>
            <a:fld id="{3A98EE3D-8CD1-4C3F-BD1C-C98C9596463C}" type="slidenum">
              <a:rPr lang="it-IT" noProof="0" smtClean="0"/>
              <a:t>‹N›</a:t>
            </a:fld>
            <a:endParaRPr lang="it-IT" noProof="0" dirty="0"/>
          </a:p>
        </p:txBody>
      </p:sp>
      <p:sp>
        <p:nvSpPr>
          <p:cNvPr id="14" name="Rettangolo 13">
            <a:extLst>
              <a:ext uri="{FF2B5EF4-FFF2-40B4-BE49-F238E27FC236}">
                <a16:creationId xmlns:a16="http://schemas.microsoft.com/office/drawing/2014/main" id="{6B443CC6-CDCA-4595-ADAE-DCB961FF1A8E}"/>
              </a:ext>
            </a:extLst>
          </p:cNvPr>
          <p:cNvSpPr/>
          <p:nvPr userDrawn="1"/>
        </p:nvSpPr>
        <p:spPr>
          <a:xfrm rot="16200000">
            <a:off x="8871481" y="-146580"/>
            <a:ext cx="1036320" cy="132948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dirty="0"/>
          </a:p>
        </p:txBody>
      </p:sp>
    </p:spTree>
    <p:extLst>
      <p:ext uri="{BB962C8B-B14F-4D97-AF65-F5344CB8AC3E}">
        <p14:creationId xmlns:p14="http://schemas.microsoft.com/office/powerpoint/2010/main" val="29406879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rtlCol="0"/>
          <a:lstStyle/>
          <a:p>
            <a:pPr rtl="0"/>
            <a:r>
              <a:rPr lang="it-IT" noProof="0"/>
              <a:t>Fare clic per modificare lo stile del titolo dello schema</a:t>
            </a:r>
            <a:endParaRPr lang="it-IT" noProof="0" dirty="0"/>
          </a:p>
        </p:txBody>
      </p:sp>
      <p:sp>
        <p:nvSpPr>
          <p:cNvPr id="3" name="Segnaposto contenuto 2"/>
          <p:cNvSpPr>
            <a:spLocks noGrp="1"/>
          </p:cNvSpPr>
          <p:nvPr>
            <p:ph idx="1"/>
          </p:nvPr>
        </p:nvSpPr>
        <p:spPr/>
        <p:txBody>
          <a:bodyPr rtlCol="0"/>
          <a:lstStyle/>
          <a:p>
            <a:pPr lvl="0" rtl="0"/>
            <a:r>
              <a:rPr lang="it-IT" noProof="0"/>
              <a:t>Fare clic per modificare gli stili del testo dello schema</a:t>
            </a:r>
          </a:p>
          <a:p>
            <a:pPr lvl="1" rtl="0"/>
            <a:r>
              <a:rPr lang="it-IT" noProof="0"/>
              <a:t>Secondo livello</a:t>
            </a:r>
          </a:p>
          <a:p>
            <a:pPr lvl="2" rtl="0"/>
            <a:r>
              <a:rPr lang="it-IT" noProof="0"/>
              <a:t>Terzo livello</a:t>
            </a:r>
          </a:p>
          <a:p>
            <a:pPr lvl="3" rtl="0"/>
            <a:r>
              <a:rPr lang="it-IT" noProof="0"/>
              <a:t>Quarto livello</a:t>
            </a:r>
          </a:p>
          <a:p>
            <a:pPr lvl="4" rtl="0"/>
            <a:r>
              <a:rPr lang="it-IT" noProof="0"/>
              <a:t>Quinto livello</a:t>
            </a:r>
            <a:endParaRPr lang="it-IT" noProof="0" dirty="0"/>
          </a:p>
        </p:txBody>
      </p:sp>
      <p:sp>
        <p:nvSpPr>
          <p:cNvPr id="7" name="Segnaposto data 6">
            <a:extLst>
              <a:ext uri="{FF2B5EF4-FFF2-40B4-BE49-F238E27FC236}">
                <a16:creationId xmlns:a16="http://schemas.microsoft.com/office/drawing/2014/main" id="{354D8B55-9EA8-4B81-8E84-9B93B0A27559}"/>
              </a:ext>
            </a:extLst>
          </p:cNvPr>
          <p:cNvSpPr>
            <a:spLocks noGrp="1"/>
          </p:cNvSpPr>
          <p:nvPr>
            <p:ph type="dt" sz="half" idx="10"/>
          </p:nvPr>
        </p:nvSpPr>
        <p:spPr/>
        <p:txBody>
          <a:bodyPr rtlCol="0"/>
          <a:lstStyle/>
          <a:p>
            <a:pPr rtl="0"/>
            <a:fld id="{74542C42-F0C8-417A-980A-09B6C1CD6C24}" type="datetime1">
              <a:rPr lang="it-IT" noProof="0" smtClean="0"/>
              <a:t>20/05/2024</a:t>
            </a:fld>
            <a:endParaRPr lang="it-IT" noProof="0" dirty="0"/>
          </a:p>
        </p:txBody>
      </p:sp>
      <p:sp>
        <p:nvSpPr>
          <p:cNvPr id="8" name="Segnaposto piè di pagina 7">
            <a:extLst>
              <a:ext uri="{FF2B5EF4-FFF2-40B4-BE49-F238E27FC236}">
                <a16:creationId xmlns:a16="http://schemas.microsoft.com/office/drawing/2014/main" id="{062CA021-2578-47CB-822C-BDDFF7223B28}"/>
              </a:ext>
            </a:extLst>
          </p:cNvPr>
          <p:cNvSpPr>
            <a:spLocks noGrp="1"/>
          </p:cNvSpPr>
          <p:nvPr>
            <p:ph type="ftr" sz="quarter" idx="11"/>
          </p:nvPr>
        </p:nvSpPr>
        <p:spPr/>
        <p:txBody>
          <a:bodyPr rtlCol="0"/>
          <a:lstStyle/>
          <a:p>
            <a:pPr rtl="0"/>
            <a:r>
              <a:rPr lang="it-IT" noProof="0" dirty="0"/>
              <a:t>Piè di pagina</a:t>
            </a:r>
          </a:p>
        </p:txBody>
      </p:sp>
      <p:sp>
        <p:nvSpPr>
          <p:cNvPr id="9" name="Segnaposto numero diapositiva 8">
            <a:extLst>
              <a:ext uri="{FF2B5EF4-FFF2-40B4-BE49-F238E27FC236}">
                <a16:creationId xmlns:a16="http://schemas.microsoft.com/office/drawing/2014/main" id="{C4AAB51D-4141-4682-9375-DAFD5FB9DD10}"/>
              </a:ext>
            </a:extLst>
          </p:cNvPr>
          <p:cNvSpPr>
            <a:spLocks noGrp="1"/>
          </p:cNvSpPr>
          <p:nvPr>
            <p:ph type="sldNum" sz="quarter" idx="12"/>
          </p:nvPr>
        </p:nvSpPr>
        <p:spPr/>
        <p:txBody>
          <a:bodyPr rtlCol="0"/>
          <a:lstStyle/>
          <a:p>
            <a:pPr rtl="0"/>
            <a:fld id="{3A98EE3D-8CD1-4C3F-BD1C-C98C9596463C}" type="slidenum">
              <a:rPr lang="it-IT" noProof="0" smtClean="0"/>
              <a:t>‹N›</a:t>
            </a:fld>
            <a:endParaRPr lang="it-IT" noProof="0" dirty="0"/>
          </a:p>
        </p:txBody>
      </p:sp>
    </p:spTree>
    <p:extLst>
      <p:ext uri="{BB962C8B-B14F-4D97-AF65-F5344CB8AC3E}">
        <p14:creationId xmlns:p14="http://schemas.microsoft.com/office/powerpoint/2010/main" val="20182784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Intestazione sezione">
    <p:bg>
      <p:bgPr>
        <a:solidFill>
          <a:schemeClr val="bg1"/>
        </a:solidFill>
        <a:effectLst/>
      </p:bgPr>
    </p:bg>
    <p:spTree>
      <p:nvGrpSpPr>
        <p:cNvPr id="1" name=""/>
        <p:cNvGrpSpPr/>
        <p:nvPr/>
      </p:nvGrpSpPr>
      <p:grpSpPr>
        <a:xfrm>
          <a:off x="0" y="0"/>
          <a:ext cx="0" cy="0"/>
          <a:chOff x="0" y="0"/>
          <a:chExt cx="0" cy="0"/>
        </a:xfrm>
      </p:grpSpPr>
      <p:sp>
        <p:nvSpPr>
          <p:cNvPr id="15" name="Parallelogramma 14">
            <a:extLst>
              <a:ext uri="{FF2B5EF4-FFF2-40B4-BE49-F238E27FC236}">
                <a16:creationId xmlns:a16="http://schemas.microsoft.com/office/drawing/2014/main" id="{98B82A56-7790-48EC-983D-AB8F703699B2}"/>
              </a:ext>
            </a:extLst>
          </p:cNvPr>
          <p:cNvSpPr/>
          <p:nvPr userDrawn="1"/>
        </p:nvSpPr>
        <p:spPr>
          <a:xfrm>
            <a:off x="7972121" y="0"/>
            <a:ext cx="2857500" cy="6858000"/>
          </a:xfrm>
          <a:prstGeom prst="parallelogram">
            <a:avLst>
              <a:gd name="adj" fmla="val 0"/>
            </a:avLst>
          </a:prstGeom>
          <a:solidFill>
            <a:schemeClr val="bg1">
              <a:lumMod val="95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rtl="0"/>
            <a:endParaRPr lang="it-IT" noProof="0" dirty="0"/>
          </a:p>
        </p:txBody>
      </p:sp>
      <p:sp>
        <p:nvSpPr>
          <p:cNvPr id="7" name="Segnaposto data 6">
            <a:extLst>
              <a:ext uri="{FF2B5EF4-FFF2-40B4-BE49-F238E27FC236}">
                <a16:creationId xmlns:a16="http://schemas.microsoft.com/office/drawing/2014/main" id="{AAF2E137-EC28-48F8-9198-1F02539029B6}"/>
              </a:ext>
            </a:extLst>
          </p:cNvPr>
          <p:cNvSpPr>
            <a:spLocks noGrp="1"/>
          </p:cNvSpPr>
          <p:nvPr>
            <p:ph type="dt" sz="half" idx="10"/>
          </p:nvPr>
        </p:nvSpPr>
        <p:spPr/>
        <p:txBody>
          <a:bodyPr rtlCol="0"/>
          <a:lstStyle>
            <a:lvl1pPr>
              <a:defRPr>
                <a:solidFill>
                  <a:schemeClr val="tx1">
                    <a:lumMod val="75000"/>
                    <a:lumOff val="25000"/>
                  </a:schemeClr>
                </a:solidFill>
              </a:defRPr>
            </a:lvl1pPr>
          </a:lstStyle>
          <a:p>
            <a:pPr rtl="0"/>
            <a:fld id="{01D72669-6745-4AA0-A173-7F6CEB97CF08}" type="datetime1">
              <a:rPr lang="it-IT" noProof="0" smtClean="0"/>
              <a:t>20/05/2024</a:t>
            </a:fld>
            <a:endParaRPr lang="it-IT" noProof="0" dirty="0"/>
          </a:p>
        </p:txBody>
      </p:sp>
      <p:sp>
        <p:nvSpPr>
          <p:cNvPr id="8" name="Segnaposto piè di pagina 7">
            <a:extLst>
              <a:ext uri="{FF2B5EF4-FFF2-40B4-BE49-F238E27FC236}">
                <a16:creationId xmlns:a16="http://schemas.microsoft.com/office/drawing/2014/main" id="{189422CD-6F62-4DD6-89EF-07A60B42D219}"/>
              </a:ext>
            </a:extLst>
          </p:cNvPr>
          <p:cNvSpPr>
            <a:spLocks noGrp="1"/>
          </p:cNvSpPr>
          <p:nvPr>
            <p:ph type="ftr" sz="quarter" idx="11"/>
          </p:nvPr>
        </p:nvSpPr>
        <p:spPr/>
        <p:txBody>
          <a:bodyPr rtlCol="0"/>
          <a:lstStyle>
            <a:lvl1pPr>
              <a:defRPr>
                <a:solidFill>
                  <a:schemeClr val="tx1">
                    <a:lumMod val="75000"/>
                    <a:lumOff val="25000"/>
                  </a:schemeClr>
                </a:solidFill>
              </a:defRPr>
            </a:lvl1pPr>
          </a:lstStyle>
          <a:p>
            <a:pPr rtl="0"/>
            <a:r>
              <a:rPr lang="it-IT" noProof="0" dirty="0"/>
              <a:t>Piè di pagina</a:t>
            </a:r>
          </a:p>
        </p:txBody>
      </p:sp>
      <p:sp>
        <p:nvSpPr>
          <p:cNvPr id="11" name="Segnaposto numero diapositiva 10">
            <a:extLst>
              <a:ext uri="{FF2B5EF4-FFF2-40B4-BE49-F238E27FC236}">
                <a16:creationId xmlns:a16="http://schemas.microsoft.com/office/drawing/2014/main" id="{69C6AFF8-42B4-4D05-969B-9F5FB3355555}"/>
              </a:ext>
            </a:extLst>
          </p:cNvPr>
          <p:cNvSpPr>
            <a:spLocks noGrp="1"/>
          </p:cNvSpPr>
          <p:nvPr>
            <p:ph type="sldNum" sz="quarter" idx="12"/>
          </p:nvPr>
        </p:nvSpPr>
        <p:spPr/>
        <p:txBody>
          <a:bodyPr rtlCol="0"/>
          <a:lstStyle>
            <a:lvl1pPr>
              <a:defRPr>
                <a:solidFill>
                  <a:schemeClr val="tx1">
                    <a:lumMod val="75000"/>
                    <a:lumOff val="25000"/>
                  </a:schemeClr>
                </a:solidFill>
              </a:defRPr>
            </a:lvl1pPr>
          </a:lstStyle>
          <a:p>
            <a:pPr rtl="0"/>
            <a:fld id="{3A98EE3D-8CD1-4C3F-BD1C-C98C9596463C}" type="slidenum">
              <a:rPr lang="it-IT" noProof="0" smtClean="0"/>
              <a:pPr/>
              <a:t>‹N›</a:t>
            </a:fld>
            <a:endParaRPr lang="it-IT" noProof="0" dirty="0"/>
          </a:p>
        </p:txBody>
      </p:sp>
      <p:sp>
        <p:nvSpPr>
          <p:cNvPr id="12" name="Segnaposto immagine 9">
            <a:extLst>
              <a:ext uri="{FF2B5EF4-FFF2-40B4-BE49-F238E27FC236}">
                <a16:creationId xmlns:a16="http://schemas.microsoft.com/office/drawing/2014/main" id="{E76B772A-7600-4ECE-B5A2-34827D4C7103}"/>
              </a:ext>
            </a:extLst>
          </p:cNvPr>
          <p:cNvSpPr>
            <a:spLocks noGrp="1"/>
          </p:cNvSpPr>
          <p:nvPr>
            <p:ph type="pic" sz="quarter" idx="13"/>
          </p:nvPr>
        </p:nvSpPr>
        <p:spPr>
          <a:xfrm>
            <a:off x="0" y="0"/>
            <a:ext cx="6311900" cy="6858000"/>
          </a:xfrm>
        </p:spPr>
        <p:txBody>
          <a:bodyPr rtlCol="0"/>
          <a:lstStyle/>
          <a:p>
            <a:pPr rtl="0"/>
            <a:r>
              <a:rPr lang="it-IT" noProof="0"/>
              <a:t>Fare clic sull'icona per inserire un'immagine</a:t>
            </a:r>
            <a:endParaRPr lang="it-IT" noProof="0" dirty="0"/>
          </a:p>
        </p:txBody>
      </p:sp>
      <p:sp>
        <p:nvSpPr>
          <p:cNvPr id="13" name="Rettangolo 12">
            <a:extLst>
              <a:ext uri="{FF2B5EF4-FFF2-40B4-BE49-F238E27FC236}">
                <a16:creationId xmlns:a16="http://schemas.microsoft.com/office/drawing/2014/main" id="{33820398-8D1F-4543-ABA0-7A67C38769B3}"/>
              </a:ext>
            </a:extLst>
          </p:cNvPr>
          <p:cNvSpPr/>
          <p:nvPr userDrawn="1"/>
        </p:nvSpPr>
        <p:spPr>
          <a:xfrm>
            <a:off x="2451099" y="3568700"/>
            <a:ext cx="8721725" cy="230822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rtl="0"/>
            <a:endParaRPr lang="it-IT" sz="1400" noProof="0" dirty="0"/>
          </a:p>
        </p:txBody>
      </p:sp>
      <p:sp>
        <p:nvSpPr>
          <p:cNvPr id="2" name="Titolo 1"/>
          <p:cNvSpPr>
            <a:spLocks noGrp="1"/>
          </p:cNvSpPr>
          <p:nvPr>
            <p:ph type="title"/>
          </p:nvPr>
        </p:nvSpPr>
        <p:spPr>
          <a:xfrm>
            <a:off x="2641599" y="3746500"/>
            <a:ext cx="8331202" cy="1308100"/>
          </a:xfrm>
        </p:spPr>
        <p:txBody>
          <a:bodyPr rtlCol="0" anchor="b" anchorCtr="0">
            <a:noAutofit/>
          </a:bodyPr>
          <a:lstStyle>
            <a:lvl1pPr>
              <a:lnSpc>
                <a:spcPct val="90000"/>
              </a:lnSpc>
              <a:defRPr sz="4800" b="1">
                <a:solidFill>
                  <a:schemeClr val="bg1"/>
                </a:solidFill>
                <a:latin typeface="+mn-lt"/>
              </a:defRPr>
            </a:lvl1pPr>
          </a:lstStyle>
          <a:p>
            <a:pPr rtl="0"/>
            <a:r>
              <a:rPr lang="it-IT" noProof="0"/>
              <a:t>Fare clic per modificare lo stile del titolo dello schema</a:t>
            </a:r>
            <a:endParaRPr lang="it-IT" noProof="0" dirty="0"/>
          </a:p>
        </p:txBody>
      </p:sp>
      <p:sp>
        <p:nvSpPr>
          <p:cNvPr id="3" name="Segnaposto testo 2"/>
          <p:cNvSpPr>
            <a:spLocks noGrp="1"/>
          </p:cNvSpPr>
          <p:nvPr>
            <p:ph type="body" idx="1"/>
          </p:nvPr>
        </p:nvSpPr>
        <p:spPr>
          <a:xfrm>
            <a:off x="2641600" y="5219700"/>
            <a:ext cx="8331201" cy="586740"/>
          </a:xfrm>
        </p:spPr>
        <p:txBody>
          <a:bodyPr lIns="91440" rIns="91440" rtlCol="0" anchor="t" anchorCtr="0">
            <a:normAutofit/>
          </a:bodyPr>
          <a:lstStyle>
            <a:lvl1pPr marL="0" indent="0">
              <a:buNone/>
              <a:defRPr sz="2400" cap="all" spc="200" baseline="0">
                <a:solidFill>
                  <a:schemeClr val="bg1"/>
                </a:solidFill>
                <a:latin typeface="+mn-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rtl="0"/>
            <a:r>
              <a:rPr lang="it-IT" noProof="0"/>
              <a:t>Fare clic per modificare gli stili del testo dello schema</a:t>
            </a:r>
          </a:p>
        </p:txBody>
      </p:sp>
      <p:sp>
        <p:nvSpPr>
          <p:cNvPr id="14" name="Rettangolo 13">
            <a:extLst>
              <a:ext uri="{FF2B5EF4-FFF2-40B4-BE49-F238E27FC236}">
                <a16:creationId xmlns:a16="http://schemas.microsoft.com/office/drawing/2014/main" id="{45757C57-BBBA-44C6-9A4D-12F5D1E400AA}"/>
              </a:ext>
            </a:extLst>
          </p:cNvPr>
          <p:cNvSpPr/>
          <p:nvPr userDrawn="1"/>
        </p:nvSpPr>
        <p:spPr>
          <a:xfrm>
            <a:off x="3752850" y="3469101"/>
            <a:ext cx="5118100" cy="12566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dirty="0"/>
          </a:p>
        </p:txBody>
      </p:sp>
    </p:spTree>
    <p:extLst>
      <p:ext uri="{BB962C8B-B14F-4D97-AF65-F5344CB8AC3E}">
        <p14:creationId xmlns:p14="http://schemas.microsoft.com/office/powerpoint/2010/main" val="25969842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1_Intestazione della sezione">
    <p:bg>
      <p:bgPr>
        <a:solidFill>
          <a:schemeClr val="bg1"/>
        </a:solidFill>
        <a:effectLst/>
      </p:bgPr>
    </p:bg>
    <p:spTree>
      <p:nvGrpSpPr>
        <p:cNvPr id="1" name=""/>
        <p:cNvGrpSpPr/>
        <p:nvPr/>
      </p:nvGrpSpPr>
      <p:grpSpPr>
        <a:xfrm>
          <a:off x="0" y="0"/>
          <a:ext cx="0" cy="0"/>
          <a:chOff x="0" y="0"/>
          <a:chExt cx="0" cy="0"/>
        </a:xfrm>
      </p:grpSpPr>
      <p:sp>
        <p:nvSpPr>
          <p:cNvPr id="7" name="Segnaposto data 6">
            <a:extLst>
              <a:ext uri="{FF2B5EF4-FFF2-40B4-BE49-F238E27FC236}">
                <a16:creationId xmlns:a16="http://schemas.microsoft.com/office/drawing/2014/main" id="{AAF2E137-EC28-48F8-9198-1F02539029B6}"/>
              </a:ext>
            </a:extLst>
          </p:cNvPr>
          <p:cNvSpPr>
            <a:spLocks noGrp="1"/>
          </p:cNvSpPr>
          <p:nvPr>
            <p:ph type="dt" sz="half" idx="10"/>
          </p:nvPr>
        </p:nvSpPr>
        <p:spPr/>
        <p:txBody>
          <a:bodyPr rtlCol="0"/>
          <a:lstStyle>
            <a:lvl1pPr>
              <a:defRPr>
                <a:solidFill>
                  <a:schemeClr val="tx1">
                    <a:lumMod val="75000"/>
                    <a:lumOff val="25000"/>
                  </a:schemeClr>
                </a:solidFill>
              </a:defRPr>
            </a:lvl1pPr>
          </a:lstStyle>
          <a:p>
            <a:pPr rtl="0"/>
            <a:fld id="{081A99FD-A18D-4AC6-92B0-69E29E35743B}" type="datetime1">
              <a:rPr lang="it-IT" noProof="0" smtClean="0"/>
              <a:t>20/05/2024</a:t>
            </a:fld>
            <a:endParaRPr lang="it-IT" noProof="0" dirty="0"/>
          </a:p>
        </p:txBody>
      </p:sp>
      <p:sp>
        <p:nvSpPr>
          <p:cNvPr id="8" name="Segnaposto piè di pagina 7">
            <a:extLst>
              <a:ext uri="{FF2B5EF4-FFF2-40B4-BE49-F238E27FC236}">
                <a16:creationId xmlns:a16="http://schemas.microsoft.com/office/drawing/2014/main" id="{189422CD-6F62-4DD6-89EF-07A60B42D219}"/>
              </a:ext>
            </a:extLst>
          </p:cNvPr>
          <p:cNvSpPr>
            <a:spLocks noGrp="1"/>
          </p:cNvSpPr>
          <p:nvPr>
            <p:ph type="ftr" sz="quarter" idx="11"/>
          </p:nvPr>
        </p:nvSpPr>
        <p:spPr/>
        <p:txBody>
          <a:bodyPr rtlCol="0"/>
          <a:lstStyle>
            <a:lvl1pPr>
              <a:defRPr>
                <a:solidFill>
                  <a:schemeClr val="tx1">
                    <a:lumMod val="75000"/>
                    <a:lumOff val="25000"/>
                  </a:schemeClr>
                </a:solidFill>
              </a:defRPr>
            </a:lvl1pPr>
          </a:lstStyle>
          <a:p>
            <a:pPr rtl="0"/>
            <a:r>
              <a:rPr lang="it-IT" noProof="0" dirty="0"/>
              <a:t>Piè di pagina</a:t>
            </a:r>
          </a:p>
        </p:txBody>
      </p:sp>
      <p:sp>
        <p:nvSpPr>
          <p:cNvPr id="11" name="Segnaposto numero diapositiva 10">
            <a:extLst>
              <a:ext uri="{FF2B5EF4-FFF2-40B4-BE49-F238E27FC236}">
                <a16:creationId xmlns:a16="http://schemas.microsoft.com/office/drawing/2014/main" id="{69C6AFF8-42B4-4D05-969B-9F5FB3355555}"/>
              </a:ext>
            </a:extLst>
          </p:cNvPr>
          <p:cNvSpPr>
            <a:spLocks noGrp="1"/>
          </p:cNvSpPr>
          <p:nvPr>
            <p:ph type="sldNum" sz="quarter" idx="12"/>
          </p:nvPr>
        </p:nvSpPr>
        <p:spPr/>
        <p:txBody>
          <a:bodyPr rtlCol="0"/>
          <a:lstStyle>
            <a:lvl1pPr>
              <a:defRPr>
                <a:solidFill>
                  <a:schemeClr val="tx1">
                    <a:lumMod val="75000"/>
                    <a:lumOff val="25000"/>
                  </a:schemeClr>
                </a:solidFill>
              </a:defRPr>
            </a:lvl1pPr>
          </a:lstStyle>
          <a:p>
            <a:pPr rtl="0"/>
            <a:fld id="{3A98EE3D-8CD1-4C3F-BD1C-C98C9596463C}" type="slidenum">
              <a:rPr lang="it-IT" noProof="0" smtClean="0"/>
              <a:pPr/>
              <a:t>‹N›</a:t>
            </a:fld>
            <a:endParaRPr lang="it-IT" noProof="0" dirty="0"/>
          </a:p>
        </p:txBody>
      </p:sp>
      <p:sp>
        <p:nvSpPr>
          <p:cNvPr id="12" name="Segnaposto immagine 9">
            <a:extLst>
              <a:ext uri="{FF2B5EF4-FFF2-40B4-BE49-F238E27FC236}">
                <a16:creationId xmlns:a16="http://schemas.microsoft.com/office/drawing/2014/main" id="{E76B772A-7600-4ECE-B5A2-34827D4C7103}"/>
              </a:ext>
            </a:extLst>
          </p:cNvPr>
          <p:cNvSpPr>
            <a:spLocks noGrp="1"/>
          </p:cNvSpPr>
          <p:nvPr>
            <p:ph type="pic" sz="quarter" idx="13"/>
          </p:nvPr>
        </p:nvSpPr>
        <p:spPr>
          <a:xfrm>
            <a:off x="0" y="0"/>
            <a:ext cx="12192000" cy="6858000"/>
          </a:xfrm>
        </p:spPr>
        <p:txBody>
          <a:bodyPr rtlCol="0"/>
          <a:lstStyle/>
          <a:p>
            <a:pPr rtl="0"/>
            <a:r>
              <a:rPr lang="it-IT" noProof="0"/>
              <a:t>Fare clic sull'icona per inserire un'immagine</a:t>
            </a:r>
            <a:endParaRPr lang="it-IT" noProof="0" dirty="0"/>
          </a:p>
        </p:txBody>
      </p:sp>
      <p:sp>
        <p:nvSpPr>
          <p:cNvPr id="13" name="Rettangolo 12">
            <a:extLst>
              <a:ext uri="{FF2B5EF4-FFF2-40B4-BE49-F238E27FC236}">
                <a16:creationId xmlns:a16="http://schemas.microsoft.com/office/drawing/2014/main" id="{33820398-8D1F-4543-ABA0-7A67C38769B3}"/>
              </a:ext>
            </a:extLst>
          </p:cNvPr>
          <p:cNvSpPr/>
          <p:nvPr userDrawn="1"/>
        </p:nvSpPr>
        <p:spPr>
          <a:xfrm>
            <a:off x="1735138" y="3568700"/>
            <a:ext cx="8721725" cy="230822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gn="ctr" rtl="0"/>
            <a:endParaRPr lang="it-IT" sz="1400" noProof="0" dirty="0"/>
          </a:p>
        </p:txBody>
      </p:sp>
      <p:sp>
        <p:nvSpPr>
          <p:cNvPr id="2" name="Titolo 1"/>
          <p:cNvSpPr>
            <a:spLocks noGrp="1"/>
          </p:cNvSpPr>
          <p:nvPr>
            <p:ph type="title"/>
          </p:nvPr>
        </p:nvSpPr>
        <p:spPr>
          <a:xfrm>
            <a:off x="1930399" y="3746500"/>
            <a:ext cx="8331202" cy="1308100"/>
          </a:xfrm>
        </p:spPr>
        <p:txBody>
          <a:bodyPr rtlCol="0" anchor="b" anchorCtr="0">
            <a:noAutofit/>
          </a:bodyPr>
          <a:lstStyle>
            <a:lvl1pPr algn="ctr">
              <a:lnSpc>
                <a:spcPct val="90000"/>
              </a:lnSpc>
              <a:defRPr sz="4800" b="1">
                <a:solidFill>
                  <a:schemeClr val="bg1"/>
                </a:solidFill>
                <a:latin typeface="+mn-lt"/>
              </a:defRPr>
            </a:lvl1pPr>
          </a:lstStyle>
          <a:p>
            <a:pPr rtl="0"/>
            <a:r>
              <a:rPr lang="it-IT" noProof="0"/>
              <a:t>Fare clic per modificare lo stile del titolo dello schema</a:t>
            </a:r>
            <a:endParaRPr lang="it-IT" noProof="0" dirty="0"/>
          </a:p>
        </p:txBody>
      </p:sp>
      <p:sp>
        <p:nvSpPr>
          <p:cNvPr id="3" name="Segnaposto testo 2"/>
          <p:cNvSpPr>
            <a:spLocks noGrp="1"/>
          </p:cNvSpPr>
          <p:nvPr>
            <p:ph type="body" idx="1"/>
          </p:nvPr>
        </p:nvSpPr>
        <p:spPr>
          <a:xfrm>
            <a:off x="1930400" y="5219700"/>
            <a:ext cx="8331201" cy="586740"/>
          </a:xfrm>
        </p:spPr>
        <p:txBody>
          <a:bodyPr lIns="91440" rIns="91440" rtlCol="0" anchor="t" anchorCtr="0">
            <a:normAutofit/>
          </a:bodyPr>
          <a:lstStyle>
            <a:lvl1pPr marL="0" indent="0" algn="ctr">
              <a:buNone/>
              <a:defRPr sz="2400" cap="all" spc="200" baseline="0">
                <a:solidFill>
                  <a:schemeClr val="bg1"/>
                </a:solidFill>
                <a:latin typeface="+mn-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rtl="0"/>
            <a:r>
              <a:rPr lang="it-IT" noProof="0"/>
              <a:t>Fare clic per modificare gli stili del testo dello schema</a:t>
            </a:r>
          </a:p>
        </p:txBody>
      </p:sp>
      <p:sp>
        <p:nvSpPr>
          <p:cNvPr id="14" name="Rettangolo 13">
            <a:extLst>
              <a:ext uri="{FF2B5EF4-FFF2-40B4-BE49-F238E27FC236}">
                <a16:creationId xmlns:a16="http://schemas.microsoft.com/office/drawing/2014/main" id="{45757C57-BBBA-44C6-9A4D-12F5D1E400AA}"/>
              </a:ext>
            </a:extLst>
          </p:cNvPr>
          <p:cNvSpPr/>
          <p:nvPr userDrawn="1"/>
        </p:nvSpPr>
        <p:spPr>
          <a:xfrm>
            <a:off x="3536950" y="3469101"/>
            <a:ext cx="5118100" cy="12566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dirty="0"/>
          </a:p>
        </p:txBody>
      </p:sp>
    </p:spTree>
    <p:extLst>
      <p:ext uri="{BB962C8B-B14F-4D97-AF65-F5344CB8AC3E}">
        <p14:creationId xmlns:p14="http://schemas.microsoft.com/office/powerpoint/2010/main" val="37664897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8" name="Titolo 7"/>
          <p:cNvSpPr>
            <a:spLocks noGrp="1"/>
          </p:cNvSpPr>
          <p:nvPr>
            <p:ph type="title"/>
          </p:nvPr>
        </p:nvSpPr>
        <p:spPr>
          <a:xfrm>
            <a:off x="1097280" y="286603"/>
            <a:ext cx="10058400" cy="1450757"/>
          </a:xfrm>
        </p:spPr>
        <p:txBody>
          <a:bodyPr rtlCol="0"/>
          <a:lstStyle/>
          <a:p>
            <a:pPr rtl="0"/>
            <a:r>
              <a:rPr lang="it-IT" noProof="0"/>
              <a:t>Fare clic per modificare lo stile del titolo dello schema</a:t>
            </a:r>
            <a:endParaRPr lang="it-IT" noProof="0" dirty="0"/>
          </a:p>
        </p:txBody>
      </p:sp>
      <p:sp>
        <p:nvSpPr>
          <p:cNvPr id="3" name="Segnaposto contenuto 2"/>
          <p:cNvSpPr>
            <a:spLocks noGrp="1"/>
          </p:cNvSpPr>
          <p:nvPr>
            <p:ph sz="half" idx="1"/>
          </p:nvPr>
        </p:nvSpPr>
        <p:spPr>
          <a:xfrm>
            <a:off x="1097280" y="2120900"/>
            <a:ext cx="4639736" cy="3748193"/>
          </a:xfrm>
        </p:spPr>
        <p:txBody>
          <a:bodyPr rtlCol="0"/>
          <a:lstStyle/>
          <a:p>
            <a:pPr lvl="0" rtl="0"/>
            <a:r>
              <a:rPr lang="it-IT" noProof="0"/>
              <a:t>Fare clic per modificare gli stili del testo dello schema</a:t>
            </a:r>
          </a:p>
          <a:p>
            <a:pPr lvl="1" rtl="0"/>
            <a:r>
              <a:rPr lang="it-IT" noProof="0"/>
              <a:t>Secondo livello</a:t>
            </a:r>
          </a:p>
          <a:p>
            <a:pPr lvl="2" rtl="0"/>
            <a:r>
              <a:rPr lang="it-IT" noProof="0"/>
              <a:t>Terzo livello</a:t>
            </a:r>
          </a:p>
          <a:p>
            <a:pPr lvl="3" rtl="0"/>
            <a:r>
              <a:rPr lang="it-IT" noProof="0"/>
              <a:t>Quarto livello</a:t>
            </a:r>
          </a:p>
          <a:p>
            <a:pPr lvl="4" rtl="0"/>
            <a:r>
              <a:rPr lang="it-IT" noProof="0"/>
              <a:t>Quinto livello</a:t>
            </a:r>
            <a:endParaRPr lang="it-IT" noProof="0" dirty="0"/>
          </a:p>
        </p:txBody>
      </p:sp>
      <p:sp>
        <p:nvSpPr>
          <p:cNvPr id="4" name="Segnaposto contenuto 3"/>
          <p:cNvSpPr>
            <a:spLocks noGrp="1"/>
          </p:cNvSpPr>
          <p:nvPr>
            <p:ph sz="half" idx="2"/>
          </p:nvPr>
        </p:nvSpPr>
        <p:spPr>
          <a:xfrm>
            <a:off x="6515944" y="2120900"/>
            <a:ext cx="4639736" cy="3748194"/>
          </a:xfrm>
        </p:spPr>
        <p:txBody>
          <a:bodyPr rtlCol="0"/>
          <a:lstStyle/>
          <a:p>
            <a:pPr lvl="0" rtl="0"/>
            <a:r>
              <a:rPr lang="it-IT" noProof="0"/>
              <a:t>Fare clic per modificare gli stili del testo dello schema</a:t>
            </a:r>
          </a:p>
          <a:p>
            <a:pPr lvl="1" rtl="0"/>
            <a:r>
              <a:rPr lang="it-IT" noProof="0"/>
              <a:t>Secondo livello</a:t>
            </a:r>
          </a:p>
          <a:p>
            <a:pPr lvl="2" rtl="0"/>
            <a:r>
              <a:rPr lang="it-IT" noProof="0"/>
              <a:t>Terzo livello</a:t>
            </a:r>
          </a:p>
          <a:p>
            <a:pPr lvl="3" rtl="0"/>
            <a:r>
              <a:rPr lang="it-IT" noProof="0"/>
              <a:t>Quarto livello</a:t>
            </a:r>
          </a:p>
          <a:p>
            <a:pPr lvl="4" rtl="0"/>
            <a:r>
              <a:rPr lang="it-IT" noProof="0"/>
              <a:t>Quinto livello</a:t>
            </a:r>
            <a:endParaRPr lang="it-IT" noProof="0" dirty="0"/>
          </a:p>
        </p:txBody>
      </p:sp>
      <p:sp>
        <p:nvSpPr>
          <p:cNvPr id="2" name="Segnaposto data 1">
            <a:extLst>
              <a:ext uri="{FF2B5EF4-FFF2-40B4-BE49-F238E27FC236}">
                <a16:creationId xmlns:a16="http://schemas.microsoft.com/office/drawing/2014/main" id="{5782D47D-B0DC-4C40-BCC6-BBBA32584A38}"/>
              </a:ext>
            </a:extLst>
          </p:cNvPr>
          <p:cNvSpPr>
            <a:spLocks noGrp="1"/>
          </p:cNvSpPr>
          <p:nvPr>
            <p:ph type="dt" sz="half" idx="10"/>
          </p:nvPr>
        </p:nvSpPr>
        <p:spPr/>
        <p:txBody>
          <a:bodyPr rtlCol="0"/>
          <a:lstStyle/>
          <a:p>
            <a:pPr rtl="0"/>
            <a:fld id="{43B79944-34CF-4A72-AC1B-909189585767}" type="datetime1">
              <a:rPr lang="it-IT" noProof="0" smtClean="0"/>
              <a:t>20/05/2024</a:t>
            </a:fld>
            <a:endParaRPr lang="it-IT" noProof="0" dirty="0"/>
          </a:p>
        </p:txBody>
      </p:sp>
      <p:sp>
        <p:nvSpPr>
          <p:cNvPr id="9" name="Segnaposto piè di pagina 8">
            <a:extLst>
              <a:ext uri="{FF2B5EF4-FFF2-40B4-BE49-F238E27FC236}">
                <a16:creationId xmlns:a16="http://schemas.microsoft.com/office/drawing/2014/main" id="{4690D34E-7EBD-44B2-83CA-4C126A18D7EF}"/>
              </a:ext>
            </a:extLst>
          </p:cNvPr>
          <p:cNvSpPr>
            <a:spLocks noGrp="1"/>
          </p:cNvSpPr>
          <p:nvPr>
            <p:ph type="ftr" sz="quarter" idx="11"/>
          </p:nvPr>
        </p:nvSpPr>
        <p:spPr/>
        <p:txBody>
          <a:bodyPr rtlCol="0"/>
          <a:lstStyle/>
          <a:p>
            <a:pPr rtl="0"/>
            <a:r>
              <a:rPr lang="it-IT" noProof="0" dirty="0"/>
              <a:t>Piè di pagina</a:t>
            </a:r>
          </a:p>
        </p:txBody>
      </p:sp>
      <p:sp>
        <p:nvSpPr>
          <p:cNvPr id="10" name="Segnaposto numero diapositiva 9">
            <a:extLst>
              <a:ext uri="{FF2B5EF4-FFF2-40B4-BE49-F238E27FC236}">
                <a16:creationId xmlns:a16="http://schemas.microsoft.com/office/drawing/2014/main" id="{2AC511A1-9BBD-42DE-92FB-2AF44F8E97A9}"/>
              </a:ext>
            </a:extLst>
          </p:cNvPr>
          <p:cNvSpPr>
            <a:spLocks noGrp="1"/>
          </p:cNvSpPr>
          <p:nvPr>
            <p:ph type="sldNum" sz="quarter" idx="12"/>
          </p:nvPr>
        </p:nvSpPr>
        <p:spPr/>
        <p:txBody>
          <a:bodyPr rtlCol="0"/>
          <a:lstStyle/>
          <a:p>
            <a:pPr rtl="0"/>
            <a:fld id="{3A98EE3D-8CD1-4C3F-BD1C-C98C9596463C}" type="slidenum">
              <a:rPr lang="it-IT" noProof="0" smtClean="0"/>
              <a:t>‹N›</a:t>
            </a:fld>
            <a:endParaRPr lang="it-IT" noProof="0" dirty="0"/>
          </a:p>
        </p:txBody>
      </p:sp>
    </p:spTree>
    <p:extLst>
      <p:ext uri="{BB962C8B-B14F-4D97-AF65-F5344CB8AC3E}">
        <p14:creationId xmlns:p14="http://schemas.microsoft.com/office/powerpoint/2010/main" val="33879728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10" name="Titolo 9"/>
          <p:cNvSpPr>
            <a:spLocks noGrp="1"/>
          </p:cNvSpPr>
          <p:nvPr>
            <p:ph type="title"/>
          </p:nvPr>
        </p:nvSpPr>
        <p:spPr>
          <a:xfrm>
            <a:off x="1097280" y="286603"/>
            <a:ext cx="10058400" cy="1450757"/>
          </a:xfrm>
        </p:spPr>
        <p:txBody>
          <a:bodyPr rtlCol="0"/>
          <a:lstStyle/>
          <a:p>
            <a:pPr rtl="0"/>
            <a:r>
              <a:rPr lang="it-IT" noProof="0"/>
              <a:t>Fare clic per modificare lo stile del titolo dello schema</a:t>
            </a:r>
            <a:endParaRPr lang="it-IT" noProof="0" dirty="0"/>
          </a:p>
        </p:txBody>
      </p:sp>
      <p:sp>
        <p:nvSpPr>
          <p:cNvPr id="3" name="Segnaposto testo 2"/>
          <p:cNvSpPr>
            <a:spLocks noGrp="1"/>
          </p:cNvSpPr>
          <p:nvPr>
            <p:ph type="body" idx="1"/>
          </p:nvPr>
        </p:nvSpPr>
        <p:spPr>
          <a:xfrm>
            <a:off x="1097280" y="2057400"/>
            <a:ext cx="4639736" cy="736282"/>
          </a:xfrm>
        </p:spPr>
        <p:txBody>
          <a:bodyPr lIns="91440" rIns="91440" rtlCol="0" anchor="ctr">
            <a:noAutofit/>
          </a:bodyPr>
          <a:lstStyle>
            <a:lvl1pPr marL="0" indent="0" algn="l">
              <a:buNone/>
              <a:defRPr sz="2400" b="1"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it-IT" noProof="0"/>
              <a:t>Fare clic per modificare gli stili del testo dello schema</a:t>
            </a:r>
          </a:p>
        </p:txBody>
      </p:sp>
      <p:sp>
        <p:nvSpPr>
          <p:cNvPr id="4" name="Segnaposto contenuto 3"/>
          <p:cNvSpPr>
            <a:spLocks noGrp="1"/>
          </p:cNvSpPr>
          <p:nvPr>
            <p:ph sz="half" idx="2"/>
          </p:nvPr>
        </p:nvSpPr>
        <p:spPr>
          <a:xfrm>
            <a:off x="1186731" y="2958274"/>
            <a:ext cx="4639736" cy="2910821"/>
          </a:xfrm>
        </p:spPr>
        <p:txBody>
          <a:bodyPr rtlCol="0"/>
          <a:lstStyle/>
          <a:p>
            <a:pPr lvl="0" rtl="0"/>
            <a:r>
              <a:rPr lang="it-IT" noProof="0"/>
              <a:t>Fare clic per modificare gli stili del testo dello schema</a:t>
            </a:r>
          </a:p>
          <a:p>
            <a:pPr lvl="1" rtl="0"/>
            <a:r>
              <a:rPr lang="it-IT" noProof="0"/>
              <a:t>Secondo livello</a:t>
            </a:r>
          </a:p>
          <a:p>
            <a:pPr lvl="2" rtl="0"/>
            <a:r>
              <a:rPr lang="it-IT" noProof="0"/>
              <a:t>Terzo livello</a:t>
            </a:r>
          </a:p>
          <a:p>
            <a:pPr lvl="3" rtl="0"/>
            <a:r>
              <a:rPr lang="it-IT" noProof="0"/>
              <a:t>Quarto livello</a:t>
            </a:r>
          </a:p>
          <a:p>
            <a:pPr lvl="4" rtl="0"/>
            <a:r>
              <a:rPr lang="it-IT" noProof="0"/>
              <a:t>Quinto livello</a:t>
            </a:r>
            <a:endParaRPr lang="it-IT" noProof="0" dirty="0"/>
          </a:p>
        </p:txBody>
      </p:sp>
      <p:sp>
        <p:nvSpPr>
          <p:cNvPr id="5" name="Segnaposto testo 4"/>
          <p:cNvSpPr>
            <a:spLocks noGrp="1"/>
          </p:cNvSpPr>
          <p:nvPr>
            <p:ph type="body" sz="quarter" idx="3"/>
          </p:nvPr>
        </p:nvSpPr>
        <p:spPr>
          <a:xfrm>
            <a:off x="6515944" y="2057400"/>
            <a:ext cx="4639736" cy="736282"/>
          </a:xfrm>
        </p:spPr>
        <p:txBody>
          <a:bodyPr lIns="91440" rIns="91440" rtlCol="0" anchor="ctr">
            <a:noAutofit/>
          </a:bodyPr>
          <a:lstStyle>
            <a:lvl1pPr marL="0" indent="0">
              <a:buNone/>
              <a:defRPr sz="2400" b="1"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it-IT" noProof="0"/>
              <a:t>Fare clic per modificare gli stili del testo dello schema</a:t>
            </a:r>
          </a:p>
        </p:txBody>
      </p:sp>
      <p:sp>
        <p:nvSpPr>
          <p:cNvPr id="6" name="Segnaposto contenuto 5"/>
          <p:cNvSpPr>
            <a:spLocks noGrp="1"/>
          </p:cNvSpPr>
          <p:nvPr>
            <p:ph sz="quarter" idx="4"/>
          </p:nvPr>
        </p:nvSpPr>
        <p:spPr>
          <a:xfrm>
            <a:off x="6605395" y="2958273"/>
            <a:ext cx="4639736" cy="2910821"/>
          </a:xfrm>
        </p:spPr>
        <p:txBody>
          <a:bodyPr rtlCol="0"/>
          <a:lstStyle/>
          <a:p>
            <a:pPr lvl="0" rtl="0"/>
            <a:r>
              <a:rPr lang="it-IT" noProof="0"/>
              <a:t>Fare clic per modificare gli stili del testo dello schema</a:t>
            </a:r>
          </a:p>
          <a:p>
            <a:pPr lvl="1" rtl="0"/>
            <a:r>
              <a:rPr lang="it-IT" noProof="0"/>
              <a:t>Secondo livello</a:t>
            </a:r>
          </a:p>
          <a:p>
            <a:pPr lvl="2" rtl="0"/>
            <a:r>
              <a:rPr lang="it-IT" noProof="0"/>
              <a:t>Terzo livello</a:t>
            </a:r>
          </a:p>
          <a:p>
            <a:pPr lvl="3" rtl="0"/>
            <a:r>
              <a:rPr lang="it-IT" noProof="0"/>
              <a:t>Quarto livello</a:t>
            </a:r>
          </a:p>
          <a:p>
            <a:pPr lvl="4" rtl="0"/>
            <a:r>
              <a:rPr lang="it-IT" noProof="0"/>
              <a:t>Quinto livello</a:t>
            </a:r>
            <a:endParaRPr lang="it-IT" noProof="0" dirty="0"/>
          </a:p>
        </p:txBody>
      </p:sp>
      <p:sp>
        <p:nvSpPr>
          <p:cNvPr id="2" name="Segnaposto data 1">
            <a:extLst>
              <a:ext uri="{FF2B5EF4-FFF2-40B4-BE49-F238E27FC236}">
                <a16:creationId xmlns:a16="http://schemas.microsoft.com/office/drawing/2014/main" id="{8AF8A515-AA94-45D1-9223-5C2272618D85}"/>
              </a:ext>
            </a:extLst>
          </p:cNvPr>
          <p:cNvSpPr>
            <a:spLocks noGrp="1"/>
          </p:cNvSpPr>
          <p:nvPr>
            <p:ph type="dt" sz="half" idx="10"/>
          </p:nvPr>
        </p:nvSpPr>
        <p:spPr/>
        <p:txBody>
          <a:bodyPr rtlCol="0"/>
          <a:lstStyle/>
          <a:p>
            <a:pPr rtl="0"/>
            <a:fld id="{AAAF3A87-C769-4508-A602-98056DD906C2}" type="datetime1">
              <a:rPr lang="it-IT" noProof="0" smtClean="0"/>
              <a:t>20/05/2024</a:t>
            </a:fld>
            <a:endParaRPr lang="it-IT" noProof="0" dirty="0"/>
          </a:p>
        </p:txBody>
      </p:sp>
      <p:sp>
        <p:nvSpPr>
          <p:cNvPr id="11" name="Segnaposto piè di pagina 10">
            <a:extLst>
              <a:ext uri="{FF2B5EF4-FFF2-40B4-BE49-F238E27FC236}">
                <a16:creationId xmlns:a16="http://schemas.microsoft.com/office/drawing/2014/main" id="{D052F5BC-98E0-4D60-AD67-9547738B7DD4}"/>
              </a:ext>
            </a:extLst>
          </p:cNvPr>
          <p:cNvSpPr>
            <a:spLocks noGrp="1"/>
          </p:cNvSpPr>
          <p:nvPr>
            <p:ph type="ftr" sz="quarter" idx="11"/>
          </p:nvPr>
        </p:nvSpPr>
        <p:spPr/>
        <p:txBody>
          <a:bodyPr rtlCol="0"/>
          <a:lstStyle/>
          <a:p>
            <a:pPr rtl="0"/>
            <a:r>
              <a:rPr lang="it-IT" noProof="0" dirty="0"/>
              <a:t>Piè di pagina</a:t>
            </a:r>
          </a:p>
        </p:txBody>
      </p:sp>
      <p:sp>
        <p:nvSpPr>
          <p:cNvPr id="12" name="Segnaposto numero diapositiva 11">
            <a:extLst>
              <a:ext uri="{FF2B5EF4-FFF2-40B4-BE49-F238E27FC236}">
                <a16:creationId xmlns:a16="http://schemas.microsoft.com/office/drawing/2014/main" id="{A38552DC-952E-41EA-AAAF-C2187523C0B0}"/>
              </a:ext>
            </a:extLst>
          </p:cNvPr>
          <p:cNvSpPr>
            <a:spLocks noGrp="1"/>
          </p:cNvSpPr>
          <p:nvPr>
            <p:ph type="sldNum" sz="quarter" idx="12"/>
          </p:nvPr>
        </p:nvSpPr>
        <p:spPr/>
        <p:txBody>
          <a:bodyPr rtlCol="0"/>
          <a:lstStyle/>
          <a:p>
            <a:pPr rtl="0"/>
            <a:fld id="{3A98EE3D-8CD1-4C3F-BD1C-C98C9596463C}" type="slidenum">
              <a:rPr lang="it-IT" noProof="0" smtClean="0"/>
              <a:t>‹N›</a:t>
            </a:fld>
            <a:endParaRPr lang="it-IT" noProof="0" dirty="0"/>
          </a:p>
        </p:txBody>
      </p:sp>
    </p:spTree>
    <p:extLst>
      <p:ext uri="{BB962C8B-B14F-4D97-AF65-F5344CB8AC3E}">
        <p14:creationId xmlns:p14="http://schemas.microsoft.com/office/powerpoint/2010/main" val="2195941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rtlCol="0"/>
          <a:lstStyle/>
          <a:p>
            <a:pPr rtl="0"/>
            <a:r>
              <a:rPr lang="it-IT" noProof="0"/>
              <a:t>Fare clic per modificare lo stile del titolo dello schema</a:t>
            </a:r>
            <a:endParaRPr lang="it-IT" noProof="0" dirty="0"/>
          </a:p>
        </p:txBody>
      </p:sp>
      <p:sp>
        <p:nvSpPr>
          <p:cNvPr id="6" name="Segnaposto data 5">
            <a:extLst>
              <a:ext uri="{FF2B5EF4-FFF2-40B4-BE49-F238E27FC236}">
                <a16:creationId xmlns:a16="http://schemas.microsoft.com/office/drawing/2014/main" id="{7392073F-158F-44A3-8913-917AFFC1BC20}"/>
              </a:ext>
            </a:extLst>
          </p:cNvPr>
          <p:cNvSpPr>
            <a:spLocks noGrp="1"/>
          </p:cNvSpPr>
          <p:nvPr>
            <p:ph type="dt" sz="half" idx="10"/>
          </p:nvPr>
        </p:nvSpPr>
        <p:spPr/>
        <p:txBody>
          <a:bodyPr rtlCol="0"/>
          <a:lstStyle/>
          <a:p>
            <a:pPr rtl="0"/>
            <a:fld id="{5F1DB439-C8A9-45DF-AFF2-9EFA3E72C152}" type="datetime1">
              <a:rPr lang="it-IT" noProof="0" smtClean="0"/>
              <a:t>20/05/2024</a:t>
            </a:fld>
            <a:endParaRPr lang="it-IT" noProof="0" dirty="0"/>
          </a:p>
        </p:txBody>
      </p:sp>
      <p:sp>
        <p:nvSpPr>
          <p:cNvPr id="7" name="Segnaposto piè di pagina 6">
            <a:extLst>
              <a:ext uri="{FF2B5EF4-FFF2-40B4-BE49-F238E27FC236}">
                <a16:creationId xmlns:a16="http://schemas.microsoft.com/office/drawing/2014/main" id="{EED72207-24CA-42B7-A975-2F8E41CBA904}"/>
              </a:ext>
            </a:extLst>
          </p:cNvPr>
          <p:cNvSpPr>
            <a:spLocks noGrp="1"/>
          </p:cNvSpPr>
          <p:nvPr>
            <p:ph type="ftr" sz="quarter" idx="11"/>
          </p:nvPr>
        </p:nvSpPr>
        <p:spPr/>
        <p:txBody>
          <a:bodyPr rtlCol="0"/>
          <a:lstStyle/>
          <a:p>
            <a:pPr rtl="0"/>
            <a:r>
              <a:rPr lang="it-IT" noProof="0" dirty="0"/>
              <a:t>Piè di pagina</a:t>
            </a:r>
          </a:p>
        </p:txBody>
      </p:sp>
      <p:sp>
        <p:nvSpPr>
          <p:cNvPr id="8" name="Segnaposto numero diapositiva 7">
            <a:extLst>
              <a:ext uri="{FF2B5EF4-FFF2-40B4-BE49-F238E27FC236}">
                <a16:creationId xmlns:a16="http://schemas.microsoft.com/office/drawing/2014/main" id="{D01080F2-251A-4B88-9A62-16F46D724F83}"/>
              </a:ext>
            </a:extLst>
          </p:cNvPr>
          <p:cNvSpPr>
            <a:spLocks noGrp="1"/>
          </p:cNvSpPr>
          <p:nvPr>
            <p:ph type="sldNum" sz="quarter" idx="12"/>
          </p:nvPr>
        </p:nvSpPr>
        <p:spPr/>
        <p:txBody>
          <a:bodyPr rtlCol="0"/>
          <a:lstStyle/>
          <a:p>
            <a:pPr rtl="0"/>
            <a:fld id="{3A98EE3D-8CD1-4C3F-BD1C-C98C9596463C}" type="slidenum">
              <a:rPr lang="it-IT" noProof="0" smtClean="0"/>
              <a:t>‹N›</a:t>
            </a:fld>
            <a:endParaRPr lang="it-IT" noProof="0" dirty="0"/>
          </a:p>
        </p:txBody>
      </p:sp>
    </p:spTree>
    <p:extLst>
      <p:ext uri="{BB962C8B-B14F-4D97-AF65-F5344CB8AC3E}">
        <p14:creationId xmlns:p14="http://schemas.microsoft.com/office/powerpoint/2010/main" val="11800130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blank" preserve="1">
  <p:cSld name="Vuoto">
    <p:spTree>
      <p:nvGrpSpPr>
        <p:cNvPr id="1" name=""/>
        <p:cNvGrpSpPr/>
        <p:nvPr/>
      </p:nvGrpSpPr>
      <p:grpSpPr>
        <a:xfrm>
          <a:off x="0" y="0"/>
          <a:ext cx="0" cy="0"/>
          <a:chOff x="0" y="0"/>
          <a:chExt cx="0" cy="0"/>
        </a:xfrm>
      </p:grpSpPr>
      <p:sp>
        <p:nvSpPr>
          <p:cNvPr id="6" name="Parallelogramma 14">
            <a:extLst>
              <a:ext uri="{FF2B5EF4-FFF2-40B4-BE49-F238E27FC236}">
                <a16:creationId xmlns:a16="http://schemas.microsoft.com/office/drawing/2014/main" id="{AF082EE3-41AA-4817-A1CC-C33DDB8F675F}"/>
              </a:ext>
            </a:extLst>
          </p:cNvPr>
          <p:cNvSpPr/>
          <p:nvPr userDrawn="1"/>
        </p:nvSpPr>
        <p:spPr>
          <a:xfrm>
            <a:off x="4667250" y="0"/>
            <a:ext cx="2857500" cy="6858000"/>
          </a:xfrm>
          <a:prstGeom prst="parallelogram">
            <a:avLst>
              <a:gd name="adj" fmla="val 0"/>
            </a:avLst>
          </a:prstGeom>
          <a:solidFill>
            <a:schemeClr val="bg1">
              <a:lumMod val="95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rtl="0"/>
            <a:endParaRPr lang="it-IT" noProof="0" dirty="0"/>
          </a:p>
        </p:txBody>
      </p:sp>
      <p:sp>
        <p:nvSpPr>
          <p:cNvPr id="3" name="Segnaposto piè di pagina 2">
            <a:extLst>
              <a:ext uri="{FF2B5EF4-FFF2-40B4-BE49-F238E27FC236}">
                <a16:creationId xmlns:a16="http://schemas.microsoft.com/office/drawing/2014/main" id="{05915714-6BBA-4593-8591-4E26F7D58D9F}"/>
              </a:ext>
            </a:extLst>
          </p:cNvPr>
          <p:cNvSpPr>
            <a:spLocks noGrp="1"/>
          </p:cNvSpPr>
          <p:nvPr>
            <p:ph type="ftr" sz="quarter" idx="11"/>
          </p:nvPr>
        </p:nvSpPr>
        <p:spPr>
          <a:xfrm>
            <a:off x="216130" y="6446838"/>
            <a:ext cx="4846321" cy="365125"/>
          </a:xfrm>
        </p:spPr>
        <p:txBody>
          <a:bodyPr rtlCol="0"/>
          <a:lstStyle>
            <a:lvl1pPr>
              <a:defRPr>
                <a:solidFill>
                  <a:schemeClr val="tx1">
                    <a:lumMod val="75000"/>
                    <a:lumOff val="25000"/>
                  </a:schemeClr>
                </a:solidFill>
              </a:defRPr>
            </a:lvl1pPr>
          </a:lstStyle>
          <a:p>
            <a:endParaRPr lang="it-IT" dirty="0"/>
          </a:p>
        </p:txBody>
      </p:sp>
    </p:spTree>
    <p:extLst>
      <p:ext uri="{BB962C8B-B14F-4D97-AF65-F5344CB8AC3E}">
        <p14:creationId xmlns:p14="http://schemas.microsoft.com/office/powerpoint/2010/main" val="30105073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 name="Parallelogramma 14">
            <a:extLst>
              <a:ext uri="{FF2B5EF4-FFF2-40B4-BE49-F238E27FC236}">
                <a16:creationId xmlns:a16="http://schemas.microsoft.com/office/drawing/2014/main" id="{D20796F3-5674-4AF5-9623-575731F82E52}"/>
              </a:ext>
            </a:extLst>
          </p:cNvPr>
          <p:cNvSpPr/>
          <p:nvPr userDrawn="1"/>
        </p:nvSpPr>
        <p:spPr>
          <a:xfrm>
            <a:off x="4667250" y="0"/>
            <a:ext cx="2857500" cy="6858000"/>
          </a:xfrm>
          <a:prstGeom prst="parallelogram">
            <a:avLst>
              <a:gd name="adj" fmla="val 0"/>
            </a:avLst>
          </a:prstGeom>
          <a:solidFill>
            <a:schemeClr val="bg1">
              <a:lumMod val="95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rtl="0"/>
            <a:endParaRPr lang="it-IT" noProof="0" dirty="0"/>
          </a:p>
        </p:txBody>
      </p:sp>
      <p:sp>
        <p:nvSpPr>
          <p:cNvPr id="2" name="Segnaposto titolo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pPr rtl="0"/>
            <a:r>
              <a:rPr lang="it-IT" noProof="0" dirty="0"/>
              <a:t>Fare clic per modificare lo stile del titolo dello schema</a:t>
            </a:r>
          </a:p>
        </p:txBody>
      </p:sp>
      <p:sp>
        <p:nvSpPr>
          <p:cNvPr id="3" name="Segnaposto testo 2"/>
          <p:cNvSpPr>
            <a:spLocks noGrp="1"/>
          </p:cNvSpPr>
          <p:nvPr>
            <p:ph type="body" idx="1"/>
          </p:nvPr>
        </p:nvSpPr>
        <p:spPr>
          <a:xfrm>
            <a:off x="1216548" y="2108201"/>
            <a:ext cx="10058400" cy="3760891"/>
          </a:xfrm>
          <a:prstGeom prst="rect">
            <a:avLst/>
          </a:prstGeom>
        </p:spPr>
        <p:txBody>
          <a:bodyPr vert="horz" lIns="0" tIns="45720" rIns="0" bIns="45720" rtlCol="0">
            <a:normAutofit/>
          </a:bodyPr>
          <a:lstStyle/>
          <a:p>
            <a:pPr lvl="0" rtl="0"/>
            <a:r>
              <a:rPr lang="it-IT" noProof="0" dirty="0"/>
              <a:t>Fare clic per modificare gli stili del testo dello schema</a:t>
            </a:r>
          </a:p>
          <a:p>
            <a:pPr lvl="1" rtl="0"/>
            <a:r>
              <a:rPr lang="it-IT" noProof="0" dirty="0"/>
              <a:t>Secondo livello</a:t>
            </a:r>
          </a:p>
          <a:p>
            <a:pPr lvl="2" rtl="0"/>
            <a:r>
              <a:rPr lang="it-IT" noProof="0" dirty="0"/>
              <a:t>Terzo livello</a:t>
            </a:r>
          </a:p>
          <a:p>
            <a:pPr lvl="3" rtl="0"/>
            <a:r>
              <a:rPr lang="it-IT" noProof="0" dirty="0"/>
              <a:t>Quarto livello</a:t>
            </a:r>
          </a:p>
          <a:p>
            <a:pPr lvl="4" rtl="0"/>
            <a:r>
              <a:rPr lang="it-IT" noProof="0" dirty="0"/>
              <a:t>Quinto livello</a:t>
            </a:r>
          </a:p>
        </p:txBody>
      </p:sp>
      <p:sp>
        <p:nvSpPr>
          <p:cNvPr id="4" name="Segnaposto data 3"/>
          <p:cNvSpPr>
            <a:spLocks noGrp="1"/>
          </p:cNvSpPr>
          <p:nvPr>
            <p:ph type="dt" sz="half" idx="2"/>
          </p:nvPr>
        </p:nvSpPr>
        <p:spPr>
          <a:xfrm>
            <a:off x="6834126" y="6446838"/>
            <a:ext cx="2584850" cy="365125"/>
          </a:xfrm>
          <a:prstGeom prst="rect">
            <a:avLst/>
          </a:prstGeom>
        </p:spPr>
        <p:txBody>
          <a:bodyPr vert="horz" lIns="91440" tIns="45720" rIns="91440" bIns="45720" rtlCol="0" anchor="ctr"/>
          <a:lstStyle>
            <a:lvl1pPr algn="r">
              <a:defRPr sz="900">
                <a:solidFill>
                  <a:schemeClr val="tx1">
                    <a:lumMod val="75000"/>
                    <a:lumOff val="25000"/>
                  </a:schemeClr>
                </a:solidFill>
              </a:defRPr>
            </a:lvl1pPr>
          </a:lstStyle>
          <a:p>
            <a:pPr rtl="0"/>
            <a:fld id="{2CA46E8E-89D0-493E-ABBF-B63A9C819C41}" type="datetime1">
              <a:rPr lang="it-IT" noProof="0" smtClean="0"/>
              <a:t>20/05/2024</a:t>
            </a:fld>
            <a:endParaRPr lang="it-IT" noProof="0" dirty="0"/>
          </a:p>
        </p:txBody>
      </p:sp>
      <p:sp>
        <p:nvSpPr>
          <p:cNvPr id="5" name="Segnaposto piè di pagina 4"/>
          <p:cNvSpPr>
            <a:spLocks noGrp="1"/>
          </p:cNvSpPr>
          <p:nvPr>
            <p:ph type="ftr" sz="quarter" idx="3"/>
          </p:nvPr>
        </p:nvSpPr>
        <p:spPr>
          <a:xfrm>
            <a:off x="1097279" y="6446838"/>
            <a:ext cx="4846321" cy="365125"/>
          </a:xfrm>
          <a:prstGeom prst="rect">
            <a:avLst/>
          </a:prstGeom>
        </p:spPr>
        <p:txBody>
          <a:bodyPr vert="horz" lIns="91440" tIns="45720" rIns="91440" bIns="45720" rtlCol="0" anchor="ctr"/>
          <a:lstStyle>
            <a:lvl1pPr algn="l">
              <a:defRPr sz="900" cap="all" baseline="0">
                <a:solidFill>
                  <a:schemeClr val="tx1">
                    <a:lumMod val="75000"/>
                    <a:lumOff val="25000"/>
                  </a:schemeClr>
                </a:solidFill>
              </a:defRPr>
            </a:lvl1pPr>
          </a:lstStyle>
          <a:p>
            <a:pPr rtl="0"/>
            <a:r>
              <a:rPr lang="it-IT" noProof="0" dirty="0"/>
              <a:t>Piè di pagina</a:t>
            </a:r>
          </a:p>
        </p:txBody>
      </p:sp>
      <p:sp>
        <p:nvSpPr>
          <p:cNvPr id="6" name="Segnaposto numero diapositiva 5"/>
          <p:cNvSpPr>
            <a:spLocks noGrp="1"/>
          </p:cNvSpPr>
          <p:nvPr>
            <p:ph type="sldNum" sz="quarter" idx="4"/>
          </p:nvPr>
        </p:nvSpPr>
        <p:spPr>
          <a:xfrm>
            <a:off x="10375670" y="6446838"/>
            <a:ext cx="780010" cy="365125"/>
          </a:xfrm>
          <a:prstGeom prst="rect">
            <a:avLst/>
          </a:prstGeom>
        </p:spPr>
        <p:txBody>
          <a:bodyPr vert="horz" lIns="91440" tIns="45720" rIns="91440" bIns="45720" rtlCol="0" anchor="ctr"/>
          <a:lstStyle>
            <a:lvl1pPr algn="r">
              <a:defRPr sz="1050">
                <a:solidFill>
                  <a:schemeClr val="tx1">
                    <a:lumMod val="75000"/>
                    <a:lumOff val="25000"/>
                  </a:schemeClr>
                </a:solidFill>
              </a:defRPr>
            </a:lvl1pPr>
          </a:lstStyle>
          <a:p>
            <a:pPr rtl="0"/>
            <a:fld id="{3A98EE3D-8CD1-4C3F-BD1C-C98C9596463C}" type="slidenum">
              <a:rPr lang="it-IT" noProof="0" smtClean="0"/>
              <a:pPr/>
              <a:t>‹N›</a:t>
            </a:fld>
            <a:endParaRPr lang="it-IT" noProof="0" dirty="0"/>
          </a:p>
        </p:txBody>
      </p:sp>
      <p:sp>
        <p:nvSpPr>
          <p:cNvPr id="8" name="Rettangolo 7">
            <a:extLst>
              <a:ext uri="{FF2B5EF4-FFF2-40B4-BE49-F238E27FC236}">
                <a16:creationId xmlns:a16="http://schemas.microsoft.com/office/drawing/2014/main" id="{0F25E55C-1C16-46C6-B789-A4B2BCEF8F86}"/>
              </a:ext>
            </a:extLst>
          </p:cNvPr>
          <p:cNvSpPr/>
          <p:nvPr userDrawn="1"/>
        </p:nvSpPr>
        <p:spPr>
          <a:xfrm>
            <a:off x="0" y="1011981"/>
            <a:ext cx="1036320" cy="6858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it-IT" noProof="0" dirty="0"/>
          </a:p>
        </p:txBody>
      </p:sp>
    </p:spTree>
    <p:extLst>
      <p:ext uri="{BB962C8B-B14F-4D97-AF65-F5344CB8AC3E}">
        <p14:creationId xmlns:p14="http://schemas.microsoft.com/office/powerpoint/2010/main" val="1690285712"/>
      </p:ext>
    </p:extLst>
  </p:cSld>
  <p:clrMap bg1="lt1" tx1="dk1" bg2="lt2" tx2="dk2" accent1="accent1" accent2="accent2" accent3="accent3" accent4="accent4" accent5="accent5" accent6="accent6" hlink="hlink" folHlink="folHlink"/>
  <p:sldLayoutIdLst>
    <p:sldLayoutId id="2147483706" r:id="rId1"/>
    <p:sldLayoutId id="2147483718" r:id="rId2"/>
    <p:sldLayoutId id="2147483707" r:id="rId3"/>
    <p:sldLayoutId id="2147483708" r:id="rId4"/>
    <p:sldLayoutId id="2147483719" r:id="rId5"/>
    <p:sldLayoutId id="2147483709" r:id="rId6"/>
    <p:sldLayoutId id="2147483716" r:id="rId7"/>
    <p:sldLayoutId id="2147483710" r:id="rId8"/>
    <p:sldLayoutId id="2147483711" r:id="rId9"/>
    <p:sldLayoutId id="2147483712" r:id="rId10"/>
    <p:sldLayoutId id="2147483727" r:id="rId11"/>
    <p:sldLayoutId id="2147483720" r:id="rId12"/>
    <p:sldLayoutId id="2147483721" r:id="rId13"/>
    <p:sldLayoutId id="2147483725" r:id="rId14"/>
    <p:sldLayoutId id="2147483726" r:id="rId15"/>
    <p:sldLayoutId id="2147483722" r:id="rId16"/>
    <p:sldLayoutId id="2147483723" r:id="rId17"/>
    <p:sldLayoutId id="2147483715" r:id="rId18"/>
    <p:sldLayoutId id="2147483713" r:id="rId19"/>
    <p:sldLayoutId id="2147483714" r:id="rId20"/>
  </p:sldLayoutIdLst>
  <p:hf sldNum="0" hdr="0" ftr="0" dt="0"/>
  <p:txStyles>
    <p:titleStyle>
      <a:lvl1pPr algn="l" defTabSz="914400" rtl="0" eaLnBrk="1" latinLnBrk="0" hangingPunct="1">
        <a:lnSpc>
          <a:spcPct val="90000"/>
        </a:lnSpc>
        <a:spcBef>
          <a:spcPct val="0"/>
        </a:spcBef>
        <a:buNone/>
        <a:defRPr sz="4800" b="1" kern="1200" spc="-50" baseline="0">
          <a:solidFill>
            <a:schemeClr val="tx1">
              <a:lumMod val="75000"/>
              <a:lumOff val="25000"/>
            </a:schemeClr>
          </a:solidFill>
          <a:latin typeface="+mn-lt"/>
          <a:ea typeface="+mj-ea"/>
          <a:cs typeface="+mj-cs"/>
        </a:defRPr>
      </a:lvl1pPr>
    </p:titleStyle>
    <p:bodyStyle>
      <a:lvl1pPr marL="266700" indent="-266700" algn="l" defTabSz="914400" rtl="0" eaLnBrk="1" latinLnBrk="0" hangingPunct="1">
        <a:lnSpc>
          <a:spcPct val="100000"/>
        </a:lnSpc>
        <a:spcBef>
          <a:spcPts val="1200"/>
        </a:spcBef>
        <a:spcAft>
          <a:spcPts val="200"/>
        </a:spcAft>
        <a:buClr>
          <a:schemeClr val="accent1"/>
        </a:buClr>
        <a:buSzPct val="100000"/>
        <a:buFont typeface="Wingdings" panose="05000000000000000000" pitchFamily="2" charset="2"/>
        <a:buChar char="§"/>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100000"/>
        </a:lnSpc>
        <a:spcBef>
          <a:spcPts val="200"/>
        </a:spcBef>
        <a:spcAft>
          <a:spcPts val="400"/>
        </a:spcAft>
        <a:buClr>
          <a:schemeClr val="accent1"/>
        </a:buClr>
        <a:buFont typeface="Wingdings" panose="05000000000000000000" pitchFamily="2" charset="2"/>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100000"/>
        </a:lnSpc>
        <a:spcBef>
          <a:spcPts val="200"/>
        </a:spcBef>
        <a:spcAft>
          <a:spcPts val="400"/>
        </a:spcAft>
        <a:buClr>
          <a:schemeClr val="accent1"/>
        </a:buClr>
        <a:buFont typeface="Wingdings" panose="05000000000000000000" pitchFamily="2" charset="2"/>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100000"/>
        </a:lnSpc>
        <a:spcBef>
          <a:spcPts val="200"/>
        </a:spcBef>
        <a:spcAft>
          <a:spcPts val="400"/>
        </a:spcAft>
        <a:buClr>
          <a:schemeClr val="accent1"/>
        </a:buClr>
        <a:buFont typeface="Wingdings" panose="05000000000000000000" pitchFamily="2" charset="2"/>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100000"/>
        </a:lnSpc>
        <a:spcBef>
          <a:spcPts val="200"/>
        </a:spcBef>
        <a:spcAft>
          <a:spcPts val="400"/>
        </a:spcAft>
        <a:buClr>
          <a:schemeClr val="accent1"/>
        </a:buClr>
        <a:buFont typeface="Wingdings" panose="05000000000000000000" pitchFamily="2" charset="2"/>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87" userDrawn="1">
          <p15:clr>
            <a:srgbClr val="F26B43"/>
          </p15:clr>
        </p15:guide>
        <p15:guide id="2" pos="688" userDrawn="1">
          <p15:clr>
            <a:srgbClr val="F26B43"/>
          </p15:clr>
        </p15:guide>
        <p15:guide id="3" pos="7038" userDrawn="1">
          <p15:clr>
            <a:srgbClr val="F26B43"/>
          </p15:clr>
        </p15:guide>
        <p15:guide id="4" orient="horz" pos="3702" userDrawn="1">
          <p15:clr>
            <a:srgbClr val="F26B43"/>
          </p15:clr>
        </p15:guide>
        <p15:guide id="5" orient="horz" pos="4065"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3.xml"/><Relationship Id="rId5" Type="http://schemas.openxmlformats.org/officeDocument/2006/relationships/chart" Target="../charts/chart1.xml"/><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olo 2">
            <a:extLst>
              <a:ext uri="{FF2B5EF4-FFF2-40B4-BE49-F238E27FC236}">
                <a16:creationId xmlns:a16="http://schemas.microsoft.com/office/drawing/2014/main" id="{7F1CCB64-8231-435F-87C9-78C908E39380}"/>
              </a:ext>
            </a:extLst>
          </p:cNvPr>
          <p:cNvSpPr>
            <a:spLocks noGrp="1"/>
          </p:cNvSpPr>
          <p:nvPr>
            <p:ph type="ctrTitle"/>
          </p:nvPr>
        </p:nvSpPr>
        <p:spPr>
          <a:xfrm>
            <a:off x="6629400" y="-105115"/>
            <a:ext cx="4526280" cy="3227514"/>
          </a:xfrm>
        </p:spPr>
        <p:txBody>
          <a:bodyPr>
            <a:noAutofit/>
          </a:bodyPr>
          <a:lstStyle/>
          <a:p>
            <a:r>
              <a:rPr lang="it-IT" sz="3500" dirty="0"/>
              <a:t>Studio Preliminare sullo Stato Nutrizionale e gli Esiti del Trattamento nei Pazienti Sottoposti a OAGB</a:t>
            </a:r>
          </a:p>
        </p:txBody>
      </p:sp>
      <p:sp>
        <p:nvSpPr>
          <p:cNvPr id="4" name="Sottotitolo 3">
            <a:extLst>
              <a:ext uri="{FF2B5EF4-FFF2-40B4-BE49-F238E27FC236}">
                <a16:creationId xmlns:a16="http://schemas.microsoft.com/office/drawing/2014/main" id="{91A9603A-D223-47EF-B35B-86424F3280CA}"/>
              </a:ext>
            </a:extLst>
          </p:cNvPr>
          <p:cNvSpPr>
            <a:spLocks noGrp="1"/>
          </p:cNvSpPr>
          <p:nvPr>
            <p:ph type="subTitle" idx="1"/>
          </p:nvPr>
        </p:nvSpPr>
        <p:spPr>
          <a:xfrm>
            <a:off x="5301842" y="3661211"/>
            <a:ext cx="6509857" cy="2349500"/>
          </a:xfrm>
        </p:spPr>
        <p:txBody>
          <a:bodyPr>
            <a:normAutofit/>
          </a:bodyPr>
          <a:lstStyle/>
          <a:p>
            <a:r>
              <a:rPr lang="it-IT" sz="2000" b="1" dirty="0">
                <a:solidFill>
                  <a:srgbClr val="FFC000"/>
                </a:solidFill>
              </a:rPr>
              <a:t>Dott.ssa </a:t>
            </a:r>
            <a:r>
              <a:rPr lang="it-IT" sz="2000" b="1" dirty="0" err="1">
                <a:solidFill>
                  <a:srgbClr val="FFC000"/>
                </a:solidFill>
              </a:rPr>
              <a:t>daniela</a:t>
            </a:r>
            <a:r>
              <a:rPr lang="it-IT" sz="2000" b="1" dirty="0">
                <a:solidFill>
                  <a:srgbClr val="FFC000"/>
                </a:solidFill>
              </a:rPr>
              <a:t> </a:t>
            </a:r>
            <a:r>
              <a:rPr lang="it-IT" sz="2000" b="1" dirty="0" err="1">
                <a:solidFill>
                  <a:srgbClr val="FFC000"/>
                </a:solidFill>
              </a:rPr>
              <a:t>dellepiane</a:t>
            </a:r>
            <a:r>
              <a:rPr lang="it-IT" sz="2000" b="1" dirty="0">
                <a:solidFill>
                  <a:srgbClr val="FFC000"/>
                </a:solidFill>
              </a:rPr>
              <a:t>	</a:t>
            </a:r>
          </a:p>
          <a:p>
            <a:r>
              <a:rPr lang="it-IT" sz="2000" b="1" dirty="0" err="1">
                <a:solidFill>
                  <a:srgbClr val="FFC000"/>
                </a:solidFill>
              </a:rPr>
              <a:t>Resp</a:t>
            </a:r>
            <a:r>
              <a:rPr lang="it-IT" sz="2000" b="1" dirty="0">
                <a:solidFill>
                  <a:srgbClr val="FFC000"/>
                </a:solidFill>
              </a:rPr>
              <a:t> </a:t>
            </a:r>
            <a:r>
              <a:rPr lang="it-IT" sz="2000" b="1" dirty="0" err="1">
                <a:solidFill>
                  <a:srgbClr val="FFC000"/>
                </a:solidFill>
              </a:rPr>
              <a:t>obesity</a:t>
            </a:r>
            <a:r>
              <a:rPr lang="it-IT" sz="2000" b="1" dirty="0">
                <a:solidFill>
                  <a:srgbClr val="FFC000"/>
                </a:solidFill>
              </a:rPr>
              <a:t> </a:t>
            </a:r>
            <a:r>
              <a:rPr lang="it-IT" sz="2000" b="1" dirty="0" err="1">
                <a:solidFill>
                  <a:srgbClr val="FFC000"/>
                </a:solidFill>
              </a:rPr>
              <a:t>unit</a:t>
            </a:r>
            <a:r>
              <a:rPr lang="it-IT" sz="2000" b="1" dirty="0">
                <a:solidFill>
                  <a:srgbClr val="FFC000"/>
                </a:solidFill>
              </a:rPr>
              <a:t> </a:t>
            </a:r>
            <a:r>
              <a:rPr lang="it-IT" sz="2000" b="1" dirty="0" err="1">
                <a:solidFill>
                  <a:srgbClr val="FFC000"/>
                </a:solidFill>
              </a:rPr>
              <a:t>osp</a:t>
            </a:r>
            <a:r>
              <a:rPr lang="it-IT" sz="2000" b="1" dirty="0">
                <a:solidFill>
                  <a:srgbClr val="FFC000"/>
                </a:solidFill>
              </a:rPr>
              <a:t> </a:t>
            </a:r>
            <a:r>
              <a:rPr lang="it-IT" sz="2000" b="1" dirty="0" err="1">
                <a:solidFill>
                  <a:srgbClr val="FFC000"/>
                </a:solidFill>
              </a:rPr>
              <a:t>koelliker</a:t>
            </a:r>
            <a:r>
              <a:rPr lang="it-IT" sz="2000" b="1" dirty="0">
                <a:solidFill>
                  <a:srgbClr val="FFC000"/>
                </a:solidFill>
              </a:rPr>
              <a:t> – </a:t>
            </a:r>
            <a:r>
              <a:rPr lang="it-IT" sz="2000" b="1" dirty="0" err="1">
                <a:solidFill>
                  <a:srgbClr val="FFC000"/>
                </a:solidFill>
              </a:rPr>
              <a:t>torino</a:t>
            </a:r>
            <a:endParaRPr lang="it-IT" sz="2000" b="1" dirty="0">
              <a:solidFill>
                <a:srgbClr val="FFC000"/>
              </a:solidFill>
            </a:endParaRPr>
          </a:p>
          <a:p>
            <a:r>
              <a:rPr lang="it-IT" sz="2000" b="1" dirty="0" err="1">
                <a:solidFill>
                  <a:srgbClr val="FFC000"/>
                </a:solidFill>
              </a:rPr>
              <a:t>D’alessandro</a:t>
            </a:r>
            <a:r>
              <a:rPr lang="it-IT" sz="2000" b="1" dirty="0">
                <a:solidFill>
                  <a:srgbClr val="FFC000"/>
                </a:solidFill>
              </a:rPr>
              <a:t> v, cappelletti f, </a:t>
            </a:r>
            <a:r>
              <a:rPr lang="it-IT" sz="2000" b="1" dirty="0" err="1">
                <a:solidFill>
                  <a:srgbClr val="FFC000"/>
                </a:solidFill>
              </a:rPr>
              <a:t>maggioni</a:t>
            </a:r>
            <a:r>
              <a:rPr lang="it-IT" sz="2000" b="1" dirty="0">
                <a:solidFill>
                  <a:srgbClr val="FFC000"/>
                </a:solidFill>
              </a:rPr>
              <a:t> d, miranda a, muratori f, </a:t>
            </a:r>
            <a:r>
              <a:rPr lang="it-IT" sz="2000" b="1" dirty="0" err="1">
                <a:solidFill>
                  <a:srgbClr val="FFC000"/>
                </a:solidFill>
              </a:rPr>
              <a:t>ojeda</a:t>
            </a:r>
            <a:r>
              <a:rPr lang="it-IT" sz="2000" b="1" dirty="0">
                <a:solidFill>
                  <a:srgbClr val="FFC000"/>
                </a:solidFill>
              </a:rPr>
              <a:t> </a:t>
            </a:r>
            <a:r>
              <a:rPr lang="it-IT" sz="2000" b="1" dirty="0" err="1">
                <a:solidFill>
                  <a:srgbClr val="FFC000"/>
                </a:solidFill>
              </a:rPr>
              <a:t>mercado</a:t>
            </a:r>
            <a:r>
              <a:rPr lang="it-IT" sz="2000" b="1" dirty="0">
                <a:solidFill>
                  <a:srgbClr val="FFC000"/>
                </a:solidFill>
              </a:rPr>
              <a:t> d, zappa ma</a:t>
            </a:r>
          </a:p>
        </p:txBody>
      </p:sp>
    </p:spTree>
    <p:extLst>
      <p:ext uri="{BB962C8B-B14F-4D97-AF65-F5344CB8AC3E}">
        <p14:creationId xmlns:p14="http://schemas.microsoft.com/office/powerpoint/2010/main" val="471150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5FD487E-F7B1-C974-4002-0835717D6FB4}"/>
              </a:ext>
            </a:extLst>
          </p:cNvPr>
          <p:cNvSpPr>
            <a:spLocks noGrp="1"/>
          </p:cNvSpPr>
          <p:nvPr>
            <p:ph type="title"/>
          </p:nvPr>
        </p:nvSpPr>
        <p:spPr/>
        <p:txBody>
          <a:bodyPr/>
          <a:lstStyle/>
          <a:p>
            <a:r>
              <a:rPr lang="it-IT" dirty="0"/>
              <a:t>ABSTRACT</a:t>
            </a:r>
          </a:p>
        </p:txBody>
      </p:sp>
      <p:sp>
        <p:nvSpPr>
          <p:cNvPr id="3" name="Segnaposto contenuto 2">
            <a:extLst>
              <a:ext uri="{FF2B5EF4-FFF2-40B4-BE49-F238E27FC236}">
                <a16:creationId xmlns:a16="http://schemas.microsoft.com/office/drawing/2014/main" id="{EDC06CA8-49EC-2995-9FB3-021CC6F41917}"/>
              </a:ext>
            </a:extLst>
          </p:cNvPr>
          <p:cNvSpPr>
            <a:spLocks noGrp="1"/>
          </p:cNvSpPr>
          <p:nvPr>
            <p:ph idx="1"/>
          </p:nvPr>
        </p:nvSpPr>
        <p:spPr>
          <a:xfrm>
            <a:off x="1216548" y="1843157"/>
            <a:ext cx="10058400" cy="4463196"/>
          </a:xfrm>
        </p:spPr>
        <p:txBody>
          <a:bodyPr>
            <a:normAutofit fontScale="85000" lnSpcReduction="20000"/>
          </a:bodyPr>
          <a:lstStyle/>
          <a:p>
            <a:pPr algn="l"/>
            <a:r>
              <a:rPr lang="it-IT" b="0" i="0" dirty="0">
                <a:solidFill>
                  <a:srgbClr val="0D0D0D"/>
                </a:solidFill>
                <a:effectLst/>
                <a:latin typeface="Söhne"/>
              </a:rPr>
              <a:t>Questo studio preliminare indaga il profilo nutrizionale degli adulti obesi sottoposti alla procedura di bypass gastrico ad ansa singola/Mini </a:t>
            </a:r>
            <a:r>
              <a:rPr lang="it-IT" b="0" i="0" dirty="0" err="1">
                <a:solidFill>
                  <a:srgbClr val="0D0D0D"/>
                </a:solidFill>
                <a:effectLst/>
                <a:latin typeface="Söhne"/>
              </a:rPr>
              <a:t>gastric</a:t>
            </a:r>
            <a:r>
              <a:rPr lang="it-IT" b="0" i="0" dirty="0">
                <a:solidFill>
                  <a:srgbClr val="0D0D0D"/>
                </a:solidFill>
                <a:effectLst/>
                <a:latin typeface="Söhne"/>
              </a:rPr>
              <a:t> bypass sec. Definizione IFSO (OAGB), concentrandosi sull'impatto di un integratore contenente vitamine </a:t>
            </a:r>
            <a:r>
              <a:rPr lang="it-IT" b="0" i="0" dirty="0" err="1">
                <a:solidFill>
                  <a:srgbClr val="0D0D0D"/>
                </a:solidFill>
                <a:effectLst/>
                <a:latin typeface="Söhne"/>
              </a:rPr>
              <a:t>sucrosomiali</a:t>
            </a:r>
            <a:r>
              <a:rPr lang="it-IT" b="0" i="0" dirty="0">
                <a:solidFill>
                  <a:srgbClr val="0D0D0D"/>
                </a:solidFill>
                <a:effectLst/>
                <a:latin typeface="Söhne"/>
              </a:rPr>
              <a:t> (ferro, iodio, magnesio, zinco, selenio), rame e calcio algale.</a:t>
            </a:r>
          </a:p>
          <a:p>
            <a:pPr algn="l"/>
            <a:r>
              <a:rPr lang="it-IT" b="0" i="0" dirty="0">
                <a:solidFill>
                  <a:srgbClr val="0D0D0D"/>
                </a:solidFill>
                <a:effectLst/>
                <a:latin typeface="Söhne"/>
              </a:rPr>
              <a:t>Con l'aumentare della domanda di chirurgia bariatrica, diventa cruciale affrontare la gestione nutrizionale </a:t>
            </a:r>
            <a:r>
              <a:rPr lang="it-IT" b="0" i="0" dirty="0" err="1">
                <a:solidFill>
                  <a:srgbClr val="0D0D0D"/>
                </a:solidFill>
                <a:effectLst/>
                <a:latin typeface="Söhne"/>
              </a:rPr>
              <a:t>pre</a:t>
            </a:r>
            <a:r>
              <a:rPr lang="it-IT" b="0" i="0" dirty="0">
                <a:solidFill>
                  <a:srgbClr val="0D0D0D"/>
                </a:solidFill>
                <a:effectLst/>
                <a:latin typeface="Söhne"/>
              </a:rPr>
              <a:t> e post-operatoria. Nonostante il successo di tali interventi nella perdita di peso e nel miglioramento della qualità della vita, la letteratura riporta casi di gravi carenze nutrizionali. La procedura OAGB, nota per la sua semplicità tecnica ed efficacia, induce perdita di peso attraverso restrizione meccanica, influenza ormonale e parziale malassorbimento.</a:t>
            </a:r>
          </a:p>
          <a:p>
            <a:pPr algn="l"/>
            <a:r>
              <a:rPr lang="it-IT" b="0" i="0" dirty="0">
                <a:solidFill>
                  <a:srgbClr val="0D0D0D"/>
                </a:solidFill>
                <a:effectLst/>
                <a:latin typeface="Söhne"/>
              </a:rPr>
              <a:t>Questo studio mira a definire la prevalenza delle carenze nutrizionali negli adulti obesi dopo OAGB, tenendo conto dell'assunzione di un </a:t>
            </a:r>
            <a:r>
              <a:rPr lang="it-IT" dirty="0">
                <a:solidFill>
                  <a:srgbClr val="0D0D0D"/>
                </a:solidFill>
                <a:latin typeface="Söhne"/>
              </a:rPr>
              <a:t>supplemento specifico. Il ruolo del Servizio Clinico Nutrizionale nel follow-up post-bariatrico coinvolge il monitoraggio dell'aderenza del paziente ai piani dietetici, le raccomandazioni terapeutiche e l'affrontare gli eventi avversi che influenzano l'assunzione di nutrienti.</a:t>
            </a:r>
          </a:p>
          <a:p>
            <a:pPr algn="l"/>
            <a:r>
              <a:rPr lang="it-IT" dirty="0">
                <a:solidFill>
                  <a:srgbClr val="0D0D0D"/>
                </a:solidFill>
                <a:latin typeface="Söhne"/>
              </a:rPr>
              <a:t>Le conoscenze nutrizionali e la corretta gestione del follow up medico nutrizionale, sono aspetti chiave per la prevenzione e la cura delle eventuali carenze nei soggetti sottoposti ad un intervento di chirurgia bariatrica. Compito del Servizio di Nutrizione Clinica nel follow up nutrizionale post chirurgia bariatrica consiste nel monitorare e controllare la reale adesione del paziente ai diversi schemi di dieta e le terapie mediche proposte durante il percorso, e gli eventuali eventi avversi che possono inficiare il reale introito dei principali nutrienti tramite l’alimentazione e la terapia integrativa.</a:t>
            </a:r>
          </a:p>
        </p:txBody>
      </p:sp>
      <p:sp>
        <p:nvSpPr>
          <p:cNvPr id="5" name="CasellaDiTesto 4">
            <a:extLst>
              <a:ext uri="{FF2B5EF4-FFF2-40B4-BE49-F238E27FC236}">
                <a16:creationId xmlns:a16="http://schemas.microsoft.com/office/drawing/2014/main" id="{20BF1176-CE6D-44FD-9DC4-5430ECB42241}"/>
              </a:ext>
            </a:extLst>
          </p:cNvPr>
          <p:cNvSpPr txBox="1"/>
          <p:nvPr/>
        </p:nvSpPr>
        <p:spPr>
          <a:xfrm>
            <a:off x="3167270" y="6457890"/>
            <a:ext cx="9024730" cy="400110"/>
          </a:xfrm>
          <a:prstGeom prst="rect">
            <a:avLst/>
          </a:prstGeom>
          <a:noFill/>
        </p:spPr>
        <p:txBody>
          <a:bodyPr wrap="square">
            <a:spAutoFit/>
          </a:bodyPr>
          <a:lstStyle/>
          <a:p>
            <a:r>
              <a:rPr lang="it-IT" sz="1000" dirty="0"/>
              <a:t>Van </a:t>
            </a:r>
            <a:r>
              <a:rPr lang="it-IT" sz="1000" dirty="0" err="1"/>
              <a:t>Der</a:t>
            </a:r>
            <a:r>
              <a:rPr lang="it-IT" sz="1000" dirty="0"/>
              <a:t> Beek, E.S.J., </a:t>
            </a:r>
            <a:r>
              <a:rPr lang="it-IT" sz="1000" dirty="0" err="1"/>
              <a:t>Monpellier</a:t>
            </a:r>
            <a:r>
              <a:rPr lang="it-IT" sz="1000" dirty="0"/>
              <a:t>, V.M., </a:t>
            </a:r>
            <a:r>
              <a:rPr lang="it-IT" sz="1000" dirty="0" err="1"/>
              <a:t>Eland</a:t>
            </a:r>
            <a:r>
              <a:rPr lang="it-IT" sz="1000" dirty="0"/>
              <a:t>, I. et al. </a:t>
            </a:r>
            <a:r>
              <a:rPr lang="it-IT" sz="1000" dirty="0" err="1"/>
              <a:t>Nutritional</a:t>
            </a:r>
            <a:r>
              <a:rPr lang="it-IT" sz="1000" dirty="0"/>
              <a:t> </a:t>
            </a:r>
            <a:r>
              <a:rPr lang="it-IT" sz="1000" dirty="0" err="1"/>
              <a:t>Deficiencies</a:t>
            </a:r>
            <a:r>
              <a:rPr lang="it-IT" sz="1000" dirty="0"/>
              <a:t> in </a:t>
            </a:r>
            <a:r>
              <a:rPr lang="it-IT" sz="1000" dirty="0" err="1"/>
              <a:t>Gastric</a:t>
            </a:r>
            <a:r>
              <a:rPr lang="it-IT" sz="1000" dirty="0"/>
              <a:t> Bypass </a:t>
            </a:r>
            <a:r>
              <a:rPr lang="it-IT" sz="1000" dirty="0" err="1"/>
              <a:t>Patients</a:t>
            </a:r>
            <a:r>
              <a:rPr lang="it-IT" sz="1000" dirty="0"/>
              <a:t>; </a:t>
            </a:r>
            <a:r>
              <a:rPr lang="it-IT" sz="1000" dirty="0" err="1"/>
              <a:t>Incidence</a:t>
            </a:r>
            <a:r>
              <a:rPr lang="it-IT" sz="1000" dirty="0"/>
              <a:t>, Time of </a:t>
            </a:r>
            <a:r>
              <a:rPr lang="it-IT" sz="1000" dirty="0" err="1"/>
              <a:t>Occurrence</a:t>
            </a:r>
            <a:r>
              <a:rPr lang="it-IT" sz="1000" dirty="0"/>
              <a:t> and </a:t>
            </a:r>
            <a:r>
              <a:rPr lang="it-IT" sz="1000" dirty="0" err="1"/>
              <a:t>Implications</a:t>
            </a:r>
            <a:r>
              <a:rPr lang="it-IT" sz="1000" dirty="0"/>
              <a:t> for Post-operative </a:t>
            </a:r>
            <a:r>
              <a:rPr lang="it-IT" sz="1000" dirty="0" err="1"/>
              <a:t>Surveillance</a:t>
            </a:r>
            <a:r>
              <a:rPr lang="it-IT" sz="1000" dirty="0"/>
              <a:t>. OBES SURG 25, 818–823 (2015). https://doi.org/10.1007/s11695-014-1456-y</a:t>
            </a:r>
          </a:p>
        </p:txBody>
      </p:sp>
    </p:spTree>
    <p:extLst>
      <p:ext uri="{BB962C8B-B14F-4D97-AF65-F5344CB8AC3E}">
        <p14:creationId xmlns:p14="http://schemas.microsoft.com/office/powerpoint/2010/main" val="17847098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8130042-1244-FC2B-5B60-35BF7B758C69}"/>
              </a:ext>
            </a:extLst>
          </p:cNvPr>
          <p:cNvSpPr>
            <a:spLocks noGrp="1"/>
          </p:cNvSpPr>
          <p:nvPr>
            <p:ph type="title"/>
          </p:nvPr>
        </p:nvSpPr>
        <p:spPr/>
        <p:txBody>
          <a:bodyPr/>
          <a:lstStyle/>
          <a:p>
            <a:r>
              <a:rPr lang="it-IT" dirty="0"/>
              <a:t>OBIETTIVI DELLO STUDIO</a:t>
            </a:r>
            <a:endParaRPr lang="it-IT" dirty="0">
              <a:latin typeface="Söhne"/>
            </a:endParaRPr>
          </a:p>
        </p:txBody>
      </p:sp>
      <p:sp>
        <p:nvSpPr>
          <p:cNvPr id="3" name="Segnaposto contenuto 2">
            <a:extLst>
              <a:ext uri="{FF2B5EF4-FFF2-40B4-BE49-F238E27FC236}">
                <a16:creationId xmlns:a16="http://schemas.microsoft.com/office/drawing/2014/main" id="{73ABDF14-49E6-FB93-A1B4-DF1B2BD32A7F}"/>
              </a:ext>
            </a:extLst>
          </p:cNvPr>
          <p:cNvSpPr>
            <a:spLocks noGrp="1"/>
          </p:cNvSpPr>
          <p:nvPr>
            <p:ph idx="1"/>
          </p:nvPr>
        </p:nvSpPr>
        <p:spPr/>
        <p:txBody>
          <a:bodyPr/>
          <a:lstStyle/>
          <a:p>
            <a:r>
              <a:rPr lang="it-IT" b="0" i="0" dirty="0">
                <a:solidFill>
                  <a:srgbClr val="0D0D0D"/>
                </a:solidFill>
                <a:effectLst/>
                <a:latin typeface="Söhne"/>
              </a:rPr>
              <a:t>Valutare la prevalenza delle carenze nutrizionali nei pazienti sottoposti a OAGB che assumono integratori. </a:t>
            </a:r>
          </a:p>
          <a:p>
            <a:r>
              <a:rPr lang="it-IT" b="0" i="0" dirty="0">
                <a:solidFill>
                  <a:srgbClr val="0D0D0D"/>
                </a:solidFill>
                <a:effectLst/>
                <a:latin typeface="Söhne"/>
              </a:rPr>
              <a:t>Valutare lo stato nutrizionale nel corso di un anno di perdita di peso e valutare eventuali carenze in termini di micronutrienti e macronutrienti.</a:t>
            </a:r>
          </a:p>
          <a:p>
            <a:r>
              <a:rPr lang="it-IT" dirty="0">
                <a:solidFill>
                  <a:srgbClr val="0D0D0D"/>
                </a:solidFill>
                <a:latin typeface="Söhne"/>
              </a:rPr>
              <a:t>Definire la prevalenza di malnutrizione carenziale in pazienti adulti obesi sottoposti ad intervento di OAGB che assumono un’integrazione con un prodotto a base di vitamine, minerali </a:t>
            </a:r>
            <a:r>
              <a:rPr lang="it-IT" dirty="0" err="1">
                <a:solidFill>
                  <a:srgbClr val="0D0D0D"/>
                </a:solidFill>
                <a:latin typeface="Söhne"/>
              </a:rPr>
              <a:t>sucrosomiali</a:t>
            </a:r>
            <a:r>
              <a:rPr lang="it-IT" dirty="0">
                <a:solidFill>
                  <a:srgbClr val="0D0D0D"/>
                </a:solidFill>
                <a:latin typeface="Söhne"/>
              </a:rPr>
              <a:t> (ferro, iodio, magnesio, zinco e selenio), rame e calcio algale</a:t>
            </a:r>
          </a:p>
          <a:p>
            <a:endParaRPr lang="it-IT" dirty="0"/>
          </a:p>
        </p:txBody>
      </p:sp>
    </p:spTree>
    <p:extLst>
      <p:ext uri="{BB962C8B-B14F-4D97-AF65-F5344CB8AC3E}">
        <p14:creationId xmlns:p14="http://schemas.microsoft.com/office/powerpoint/2010/main" val="26128757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98C4E9E-41AE-3B24-D10F-D765F5872F5F}"/>
              </a:ext>
            </a:extLst>
          </p:cNvPr>
          <p:cNvSpPr>
            <a:spLocks noGrp="1"/>
          </p:cNvSpPr>
          <p:nvPr>
            <p:ph type="title"/>
          </p:nvPr>
        </p:nvSpPr>
        <p:spPr/>
        <p:txBody>
          <a:bodyPr/>
          <a:lstStyle/>
          <a:p>
            <a:r>
              <a:rPr lang="it-IT" dirty="0"/>
              <a:t>METODI E DISEGNO DELLO STUDIO</a:t>
            </a:r>
          </a:p>
        </p:txBody>
      </p:sp>
      <p:sp>
        <p:nvSpPr>
          <p:cNvPr id="3" name="Segnaposto contenuto 2">
            <a:extLst>
              <a:ext uri="{FF2B5EF4-FFF2-40B4-BE49-F238E27FC236}">
                <a16:creationId xmlns:a16="http://schemas.microsoft.com/office/drawing/2014/main" id="{70428B30-AAF7-F884-2CA5-76130FDA4DCA}"/>
              </a:ext>
            </a:extLst>
          </p:cNvPr>
          <p:cNvSpPr>
            <a:spLocks noGrp="1"/>
          </p:cNvSpPr>
          <p:nvPr>
            <p:ph idx="1"/>
          </p:nvPr>
        </p:nvSpPr>
        <p:spPr/>
        <p:txBody>
          <a:bodyPr>
            <a:normAutofit lnSpcReduction="10000"/>
          </a:bodyPr>
          <a:lstStyle/>
          <a:p>
            <a:r>
              <a:rPr lang="it-IT" b="0" i="0" dirty="0">
                <a:solidFill>
                  <a:srgbClr val="0D0D0D"/>
                </a:solidFill>
                <a:effectLst/>
                <a:latin typeface="Söhne"/>
              </a:rPr>
              <a:t>Disegno:</a:t>
            </a:r>
          </a:p>
          <a:p>
            <a:pPr lvl="2"/>
            <a:r>
              <a:rPr lang="it-IT" b="0" i="0" dirty="0">
                <a:solidFill>
                  <a:srgbClr val="0D0D0D"/>
                </a:solidFill>
                <a:effectLst/>
                <a:latin typeface="Söhne"/>
              </a:rPr>
              <a:t>Studio osservazionale </a:t>
            </a:r>
          </a:p>
          <a:p>
            <a:r>
              <a:rPr lang="it-IT" b="0" i="0" dirty="0">
                <a:solidFill>
                  <a:srgbClr val="0D0D0D"/>
                </a:solidFill>
                <a:effectLst/>
                <a:latin typeface="Söhne"/>
              </a:rPr>
              <a:t>Schema di Trattamento:</a:t>
            </a:r>
          </a:p>
          <a:p>
            <a:pPr lvl="2"/>
            <a:r>
              <a:rPr lang="it-IT" dirty="0">
                <a:solidFill>
                  <a:srgbClr val="0D0D0D"/>
                </a:solidFill>
                <a:latin typeface="Söhne"/>
              </a:rPr>
              <a:t>Valutazione a T0/T1/T2 (prima dell'intervento chirurgico OAGB, follow-up a 6 mesi e 12 mesi) </a:t>
            </a:r>
          </a:p>
          <a:p>
            <a:pPr lvl="2"/>
            <a:r>
              <a:rPr lang="it-IT" dirty="0">
                <a:solidFill>
                  <a:srgbClr val="0D0D0D"/>
                </a:solidFill>
                <a:latin typeface="Söhne"/>
              </a:rPr>
              <a:t>Raccolta dati di chimica del sangue e antropometrici </a:t>
            </a:r>
          </a:p>
          <a:p>
            <a:pPr lvl="2"/>
            <a:r>
              <a:rPr lang="it-IT" dirty="0">
                <a:solidFill>
                  <a:srgbClr val="0D0D0D"/>
                </a:solidFill>
                <a:latin typeface="Söhne"/>
              </a:rPr>
              <a:t>Assunzione di integratore contenente vitamine e minerali specificati </a:t>
            </a:r>
          </a:p>
          <a:p>
            <a:pPr lvl="2"/>
            <a:r>
              <a:rPr lang="it-IT" dirty="0">
                <a:solidFill>
                  <a:srgbClr val="0D0D0D"/>
                </a:solidFill>
                <a:latin typeface="Söhne"/>
              </a:rPr>
              <a:t>Monitoraggio dell'aderenza </a:t>
            </a:r>
          </a:p>
          <a:p>
            <a:pPr lvl="2"/>
            <a:r>
              <a:rPr lang="it-IT" dirty="0">
                <a:solidFill>
                  <a:srgbClr val="0D0D0D"/>
                </a:solidFill>
                <a:latin typeface="Söhne"/>
              </a:rPr>
              <a:t>Regolazione del dosaggio dell'integratore se necessario </a:t>
            </a:r>
          </a:p>
          <a:p>
            <a:pPr lvl="2"/>
            <a:r>
              <a:rPr lang="it-IT" dirty="0">
                <a:solidFill>
                  <a:srgbClr val="0D0D0D"/>
                </a:solidFill>
                <a:latin typeface="Söhne"/>
              </a:rPr>
              <a:t>Valutazione della risposta alla terapia</a:t>
            </a:r>
            <a:endParaRPr lang="it-IT" b="0" i="0" dirty="0">
              <a:solidFill>
                <a:srgbClr val="0D0D0D"/>
              </a:solidFill>
              <a:effectLst/>
              <a:latin typeface="Söhne"/>
            </a:endParaRPr>
          </a:p>
          <a:p>
            <a:r>
              <a:rPr lang="it-IT" b="0" i="0" dirty="0">
                <a:solidFill>
                  <a:srgbClr val="0D0D0D"/>
                </a:solidFill>
                <a:effectLst/>
                <a:latin typeface="Söhne"/>
              </a:rPr>
              <a:t>Partecipanti:</a:t>
            </a:r>
          </a:p>
          <a:p>
            <a:pPr lvl="2"/>
            <a:r>
              <a:rPr lang="it-IT" b="0" i="0" dirty="0">
                <a:solidFill>
                  <a:srgbClr val="0D0D0D"/>
                </a:solidFill>
                <a:effectLst/>
                <a:latin typeface="Söhne"/>
              </a:rPr>
              <a:t>Pazienti adulti obesi che accedono al nostro Servizio di Dietologia e Nutrizione Clinica e che sono stati sottoposti a intervento di chirurgia bariatrica OAGB. </a:t>
            </a:r>
          </a:p>
        </p:txBody>
      </p:sp>
    </p:spTree>
    <p:extLst>
      <p:ext uri="{BB962C8B-B14F-4D97-AF65-F5344CB8AC3E}">
        <p14:creationId xmlns:p14="http://schemas.microsoft.com/office/powerpoint/2010/main" val="28147124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182F93A-D366-6E62-BBEB-1C86CDB0B9F6}"/>
              </a:ext>
            </a:extLst>
          </p:cNvPr>
          <p:cNvSpPr>
            <a:spLocks noGrp="1"/>
          </p:cNvSpPr>
          <p:nvPr>
            <p:ph type="title"/>
          </p:nvPr>
        </p:nvSpPr>
        <p:spPr/>
        <p:txBody>
          <a:bodyPr/>
          <a:lstStyle/>
          <a:p>
            <a:r>
              <a:rPr lang="it-IT" dirty="0"/>
              <a:t>METODI E DISEGNO DELLO STUDIO</a:t>
            </a:r>
          </a:p>
        </p:txBody>
      </p:sp>
      <p:sp>
        <p:nvSpPr>
          <p:cNvPr id="3" name="Segnaposto contenuto 2">
            <a:extLst>
              <a:ext uri="{FF2B5EF4-FFF2-40B4-BE49-F238E27FC236}">
                <a16:creationId xmlns:a16="http://schemas.microsoft.com/office/drawing/2014/main" id="{9BB18E26-7D15-9C28-28FA-1699EAAE0468}"/>
              </a:ext>
            </a:extLst>
          </p:cNvPr>
          <p:cNvSpPr>
            <a:spLocks noGrp="1"/>
          </p:cNvSpPr>
          <p:nvPr>
            <p:ph idx="1"/>
          </p:nvPr>
        </p:nvSpPr>
        <p:spPr/>
        <p:txBody>
          <a:bodyPr>
            <a:normAutofit/>
          </a:bodyPr>
          <a:lstStyle/>
          <a:p>
            <a:r>
              <a:rPr lang="it-IT" b="0" i="0" dirty="0">
                <a:solidFill>
                  <a:srgbClr val="0D0D0D"/>
                </a:solidFill>
                <a:effectLst/>
                <a:latin typeface="Söhne"/>
              </a:rPr>
              <a:t>Criteri di Inclusione: </a:t>
            </a:r>
          </a:p>
          <a:p>
            <a:pPr lvl="2"/>
            <a:r>
              <a:rPr lang="it-IT" b="0" i="0" dirty="0">
                <a:solidFill>
                  <a:srgbClr val="0D0D0D"/>
                </a:solidFill>
                <a:effectLst/>
                <a:latin typeface="Söhne"/>
              </a:rPr>
              <a:t>Età superiore ai 18 anni BMI superiore a 35, o BMI superiore a 40 con comorbilità </a:t>
            </a:r>
          </a:p>
          <a:p>
            <a:pPr lvl="2"/>
            <a:r>
              <a:rPr lang="it-IT" b="0" i="0" dirty="0">
                <a:solidFill>
                  <a:srgbClr val="0D0D0D"/>
                </a:solidFill>
                <a:effectLst/>
                <a:latin typeface="Söhne"/>
              </a:rPr>
              <a:t>Capacità di seguire un trattamento a lungo termine e partecipare al follow-up dopo la chirurgia bariatrica OAGB </a:t>
            </a:r>
          </a:p>
          <a:p>
            <a:r>
              <a:rPr lang="it-IT" b="0" i="0" dirty="0">
                <a:solidFill>
                  <a:srgbClr val="0D0D0D"/>
                </a:solidFill>
                <a:effectLst/>
                <a:latin typeface="Söhne"/>
              </a:rPr>
              <a:t>Criteri di Esclusione: </a:t>
            </a:r>
          </a:p>
          <a:p>
            <a:pPr lvl="2"/>
            <a:r>
              <a:rPr lang="it-IT" b="0" i="0" dirty="0">
                <a:solidFill>
                  <a:srgbClr val="0D0D0D"/>
                </a:solidFill>
                <a:effectLst/>
                <a:latin typeface="Söhne"/>
              </a:rPr>
              <a:t>Incapacità di sottoporsi a un periodo di trattamento medico verificabile </a:t>
            </a:r>
          </a:p>
          <a:p>
            <a:pPr lvl="2"/>
            <a:r>
              <a:rPr lang="it-IT" b="0" i="0" dirty="0">
                <a:solidFill>
                  <a:srgbClr val="0D0D0D"/>
                </a:solidFill>
                <a:effectLst/>
                <a:latin typeface="Söhne"/>
              </a:rPr>
              <a:t>Incapacità di seguire un protocollo di follow-up prolungato </a:t>
            </a:r>
          </a:p>
          <a:p>
            <a:pPr lvl="2"/>
            <a:r>
              <a:rPr lang="it-IT" b="0" i="0" dirty="0">
                <a:solidFill>
                  <a:srgbClr val="0D0D0D"/>
                </a:solidFill>
                <a:effectLst/>
                <a:latin typeface="Söhne"/>
              </a:rPr>
              <a:t>Disturbi psichiatrici gravi, alcolismo, tossicodipendenza o malattie con ridotta aspettativa di vita </a:t>
            </a:r>
          </a:p>
          <a:p>
            <a:r>
              <a:rPr lang="it-IT" b="0" i="0" dirty="0">
                <a:solidFill>
                  <a:srgbClr val="0D0D0D"/>
                </a:solidFill>
                <a:effectLst/>
                <a:latin typeface="Söhne"/>
              </a:rPr>
              <a:t>Misurazioni: </a:t>
            </a:r>
          </a:p>
          <a:p>
            <a:pPr lvl="2"/>
            <a:r>
              <a:rPr lang="it-IT" b="0" i="0" dirty="0">
                <a:solidFill>
                  <a:srgbClr val="0D0D0D"/>
                </a:solidFill>
                <a:effectLst/>
                <a:latin typeface="Söhne"/>
              </a:rPr>
              <a:t>Chimica del sangue e dati antropometrici a T0, T1 e T2.</a:t>
            </a:r>
            <a:endParaRPr lang="it-IT" dirty="0"/>
          </a:p>
        </p:txBody>
      </p:sp>
    </p:spTree>
    <p:extLst>
      <p:ext uri="{BB962C8B-B14F-4D97-AF65-F5344CB8AC3E}">
        <p14:creationId xmlns:p14="http://schemas.microsoft.com/office/powerpoint/2010/main" val="19883742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95A6648-1B8C-576E-953B-DB706463A1DF}"/>
              </a:ext>
            </a:extLst>
          </p:cNvPr>
          <p:cNvSpPr>
            <a:spLocks noGrp="1"/>
          </p:cNvSpPr>
          <p:nvPr>
            <p:ph type="title"/>
          </p:nvPr>
        </p:nvSpPr>
        <p:spPr/>
        <p:txBody>
          <a:bodyPr/>
          <a:lstStyle/>
          <a:p>
            <a:r>
              <a:rPr lang="it-IT" dirty="0"/>
              <a:t>RISULTATI </a:t>
            </a:r>
            <a:br>
              <a:rPr lang="it-IT" dirty="0"/>
            </a:br>
            <a:r>
              <a:rPr lang="it-IT" dirty="0"/>
              <a:t>PRELIMINARI</a:t>
            </a:r>
          </a:p>
        </p:txBody>
      </p:sp>
      <p:pic>
        <p:nvPicPr>
          <p:cNvPr id="7" name="Immagine 6">
            <a:extLst>
              <a:ext uri="{FF2B5EF4-FFF2-40B4-BE49-F238E27FC236}">
                <a16:creationId xmlns:a16="http://schemas.microsoft.com/office/drawing/2014/main" id="{38A91873-6607-E9F9-8CD7-F52359E23CF9}"/>
              </a:ext>
            </a:extLst>
          </p:cNvPr>
          <p:cNvPicPr>
            <a:picLocks noChangeAspect="1"/>
          </p:cNvPicPr>
          <p:nvPr/>
        </p:nvPicPr>
        <p:blipFill>
          <a:blip r:embed="rId2"/>
          <a:stretch>
            <a:fillRect/>
          </a:stretch>
        </p:blipFill>
        <p:spPr>
          <a:xfrm>
            <a:off x="1097280" y="2211705"/>
            <a:ext cx="3783826" cy="2434590"/>
          </a:xfrm>
          <a:prstGeom prst="rect">
            <a:avLst/>
          </a:prstGeom>
        </p:spPr>
      </p:pic>
      <p:pic>
        <p:nvPicPr>
          <p:cNvPr id="9" name="Immagine 8">
            <a:extLst>
              <a:ext uri="{FF2B5EF4-FFF2-40B4-BE49-F238E27FC236}">
                <a16:creationId xmlns:a16="http://schemas.microsoft.com/office/drawing/2014/main" id="{BBBEC944-A46C-E387-ADFF-47253B023498}"/>
              </a:ext>
            </a:extLst>
          </p:cNvPr>
          <p:cNvPicPr>
            <a:picLocks noChangeAspect="1"/>
          </p:cNvPicPr>
          <p:nvPr/>
        </p:nvPicPr>
        <p:blipFill rotWithShape="1">
          <a:blip r:embed="rId3"/>
          <a:srcRect l="6494" r="2597"/>
          <a:stretch/>
        </p:blipFill>
        <p:spPr>
          <a:xfrm>
            <a:off x="4792980" y="286603"/>
            <a:ext cx="1333500" cy="1381125"/>
          </a:xfrm>
          <a:prstGeom prst="rect">
            <a:avLst/>
          </a:prstGeom>
        </p:spPr>
      </p:pic>
      <p:pic>
        <p:nvPicPr>
          <p:cNvPr id="11" name="Immagine 10">
            <a:extLst>
              <a:ext uri="{FF2B5EF4-FFF2-40B4-BE49-F238E27FC236}">
                <a16:creationId xmlns:a16="http://schemas.microsoft.com/office/drawing/2014/main" id="{512465CE-FAAD-B857-B4C2-F2CC5CDA62DA}"/>
              </a:ext>
            </a:extLst>
          </p:cNvPr>
          <p:cNvPicPr>
            <a:picLocks noChangeAspect="1"/>
          </p:cNvPicPr>
          <p:nvPr/>
        </p:nvPicPr>
        <p:blipFill>
          <a:blip r:embed="rId4"/>
          <a:stretch>
            <a:fillRect/>
          </a:stretch>
        </p:blipFill>
        <p:spPr>
          <a:xfrm>
            <a:off x="911542" y="4929188"/>
            <a:ext cx="7975283" cy="1867852"/>
          </a:xfrm>
          <a:prstGeom prst="rect">
            <a:avLst/>
          </a:prstGeom>
        </p:spPr>
      </p:pic>
      <p:graphicFrame>
        <p:nvGraphicFramePr>
          <p:cNvPr id="13" name="Grafico 12">
            <a:extLst>
              <a:ext uri="{FF2B5EF4-FFF2-40B4-BE49-F238E27FC236}">
                <a16:creationId xmlns:a16="http://schemas.microsoft.com/office/drawing/2014/main" id="{A43048CC-ED2A-8502-C7A8-517BA9659382}"/>
              </a:ext>
            </a:extLst>
          </p:cNvPr>
          <p:cNvGraphicFramePr>
            <a:graphicFrameLocks/>
          </p:cNvGraphicFramePr>
          <p:nvPr>
            <p:extLst>
              <p:ext uri="{D42A27DB-BD31-4B8C-83A1-F6EECF244321}">
                <p14:modId xmlns:p14="http://schemas.microsoft.com/office/powerpoint/2010/main" val="4269083412"/>
              </p:ext>
            </p:extLst>
          </p:nvPr>
        </p:nvGraphicFramePr>
        <p:xfrm>
          <a:off x="5072062" y="2116356"/>
          <a:ext cx="7119938" cy="2743200"/>
        </p:xfrm>
        <a:graphic>
          <a:graphicData uri="http://schemas.openxmlformats.org/drawingml/2006/chart">
            <c:chart xmlns:c="http://schemas.openxmlformats.org/drawingml/2006/chart" xmlns:r="http://schemas.openxmlformats.org/officeDocument/2006/relationships" r:id="rId5"/>
          </a:graphicData>
        </a:graphic>
      </p:graphicFrame>
    </p:spTree>
    <p:extLst>
      <p:ext uri="{BB962C8B-B14F-4D97-AF65-F5344CB8AC3E}">
        <p14:creationId xmlns:p14="http://schemas.microsoft.com/office/powerpoint/2010/main" val="9202395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3FAE17F-0F24-C2C7-F817-CB2317DCEBD5}"/>
              </a:ext>
            </a:extLst>
          </p:cNvPr>
          <p:cNvSpPr>
            <a:spLocks noGrp="1"/>
          </p:cNvSpPr>
          <p:nvPr>
            <p:ph type="title"/>
          </p:nvPr>
        </p:nvSpPr>
        <p:spPr/>
        <p:txBody>
          <a:bodyPr/>
          <a:lstStyle/>
          <a:p>
            <a:r>
              <a:rPr lang="it-IT" dirty="0"/>
              <a:t>CONCLUSIONI</a:t>
            </a:r>
          </a:p>
        </p:txBody>
      </p:sp>
      <p:sp>
        <p:nvSpPr>
          <p:cNvPr id="3" name="Segnaposto contenuto 2">
            <a:extLst>
              <a:ext uri="{FF2B5EF4-FFF2-40B4-BE49-F238E27FC236}">
                <a16:creationId xmlns:a16="http://schemas.microsoft.com/office/drawing/2014/main" id="{ED0ED055-8E6D-D3C5-BFF2-1579EAB4D5D5}"/>
              </a:ext>
            </a:extLst>
          </p:cNvPr>
          <p:cNvSpPr>
            <a:spLocks noGrp="1"/>
          </p:cNvSpPr>
          <p:nvPr>
            <p:ph idx="1"/>
          </p:nvPr>
        </p:nvSpPr>
        <p:spPr/>
        <p:txBody>
          <a:bodyPr/>
          <a:lstStyle/>
          <a:p>
            <a:r>
              <a:rPr lang="it-IT" b="0" i="0" dirty="0">
                <a:solidFill>
                  <a:srgbClr val="0D0D0D"/>
                </a:solidFill>
                <a:effectLst/>
                <a:latin typeface="Söhne"/>
              </a:rPr>
              <a:t>Questo studio, nonostante sia ancora in una fase preliminare e con un numero limitato di soli 17 pazienti arruolati e considerando che solo 11 pazienti hanno completato il follow-up fino al momento T1, prevede di fornire preziose intuizioni sulle strategie di gestione nutrizionale post-OAGB. Al momento attuale, i risultati ottenuti non sono ancora significativi. </a:t>
            </a:r>
            <a:endParaRPr lang="it-IT" dirty="0"/>
          </a:p>
        </p:txBody>
      </p:sp>
    </p:spTree>
    <p:extLst>
      <p:ext uri="{BB962C8B-B14F-4D97-AF65-F5344CB8AC3E}">
        <p14:creationId xmlns:p14="http://schemas.microsoft.com/office/powerpoint/2010/main" val="17152828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olo 2">
            <a:extLst>
              <a:ext uri="{FF2B5EF4-FFF2-40B4-BE49-F238E27FC236}">
                <a16:creationId xmlns:a16="http://schemas.microsoft.com/office/drawing/2014/main" id="{7F1CCB64-8231-435F-87C9-78C908E39380}"/>
              </a:ext>
            </a:extLst>
          </p:cNvPr>
          <p:cNvSpPr>
            <a:spLocks noGrp="1"/>
          </p:cNvSpPr>
          <p:nvPr>
            <p:ph type="ctrTitle"/>
          </p:nvPr>
        </p:nvSpPr>
        <p:spPr/>
        <p:txBody>
          <a:bodyPr/>
          <a:lstStyle/>
          <a:p>
            <a:r>
              <a:rPr lang="it-IT" dirty="0"/>
              <a:t>Grazie</a:t>
            </a:r>
          </a:p>
        </p:txBody>
      </p:sp>
    </p:spTree>
    <p:extLst>
      <p:ext uri="{BB962C8B-B14F-4D97-AF65-F5344CB8AC3E}">
        <p14:creationId xmlns:p14="http://schemas.microsoft.com/office/powerpoint/2010/main" val="1745545523"/>
      </p:ext>
    </p:extLst>
  </p:cSld>
  <p:clrMapOvr>
    <a:masterClrMapping/>
  </p:clrMapOvr>
</p:sld>
</file>

<file path=ppt/theme/theme1.xml><?xml version="1.0" encoding="utf-8"?>
<a:theme xmlns:a="http://schemas.openxmlformats.org/drawingml/2006/main" name="RetrospectVTI">
  <a:themeElements>
    <a:clrScheme name="Blu caldo">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Office_42167526_TF33476885.potx" id="{67A3B757-088A-4997-AD47-EBBB609AAF73}" vid="{61F4B085-7BC3-43AB-AFF0-C8B68BB76BF9}"/>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Status xmlns="71af3243-3dd4-4a8d-8c0d-dd76da1f02a5">Not started</Status>
    <MediaServiceKeyPoints xmlns="71af3243-3dd4-4a8d-8c0d-dd76da1f02a5"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2" ma:contentTypeDescription="Create a new document." ma:contentTypeScope="" ma:versionID="fa6e671f1cd7e4d96ff9652be322dd5e">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4e2496f70b101db0b8013f30a071bbf7"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2:Statu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Status" ma:index="19" nillable="true" ma:displayName="Status" ma:default="Not started" ma:format="Dropdown" ma:internalName="Status">
      <xsd:simpleType>
        <xsd:restriction base="dms:Choice">
          <xsd:enumeration value="Not started"/>
          <xsd:enumeration value="In Progress"/>
          <xsd:enumeration value="Completed"/>
        </xsd:restriction>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E0A2CB4-6869-426F-8BC4-A32C90CBE263}">
  <ds:schemaRefs>
    <ds:schemaRef ds:uri="http://schemas.microsoft.com/sharepoint/v3/contenttype/forms"/>
  </ds:schemaRefs>
</ds:datastoreItem>
</file>

<file path=customXml/itemProps2.xml><?xml version="1.0" encoding="utf-8"?>
<ds:datastoreItem xmlns:ds="http://schemas.openxmlformats.org/officeDocument/2006/customXml" ds:itemID="{A4E879E6-8FFE-4154-8F2A-F7518B89B376}">
  <ds:schemaRefs>
    <ds:schemaRef ds:uri="http://schemas.microsoft.com/office/2006/documentManagement/types"/>
    <ds:schemaRef ds:uri="http://purl.org/dc/terms/"/>
    <ds:schemaRef ds:uri="71af3243-3dd4-4a8d-8c0d-dd76da1f02a5"/>
    <ds:schemaRef ds:uri="http://purl.org/dc/dcmitype/"/>
    <ds:schemaRef ds:uri="http://www.w3.org/XML/1998/namespace"/>
    <ds:schemaRef ds:uri="http://schemas.openxmlformats.org/package/2006/metadata/core-properties"/>
    <ds:schemaRef ds:uri="http://purl.org/dc/elements/1.1/"/>
    <ds:schemaRef ds:uri="16c05727-aa75-4e4a-9b5f-8a80a1165891"/>
    <ds:schemaRef ds:uri="http://schemas.microsoft.com/office/infopath/2007/PartnerControls"/>
    <ds:schemaRef ds:uri="http://schemas.microsoft.com/office/2006/metadata/properties"/>
  </ds:schemaRefs>
</ds:datastoreItem>
</file>

<file path=customXml/itemProps3.xml><?xml version="1.0" encoding="utf-8"?>
<ds:datastoreItem xmlns:ds="http://schemas.openxmlformats.org/officeDocument/2006/customXml" ds:itemID="{A941CA7C-A0BF-44EF-B2E5-7539C3B9B0B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Presentazione classica per assemblea generale aziendale</Template>
  <TotalTime>45</TotalTime>
  <Words>722</Words>
  <Application>Microsoft Office PowerPoint</Application>
  <PresentationFormat>Widescreen</PresentationFormat>
  <Paragraphs>41</Paragraphs>
  <Slides>8</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8</vt:i4>
      </vt:variant>
    </vt:vector>
  </HeadingPairs>
  <TitlesOfParts>
    <vt:vector size="12" baseType="lpstr">
      <vt:lpstr>Calibri</vt:lpstr>
      <vt:lpstr>Söhne</vt:lpstr>
      <vt:lpstr>Wingdings</vt:lpstr>
      <vt:lpstr>RetrospectVTI</vt:lpstr>
      <vt:lpstr>Studio Preliminare sullo Stato Nutrizionale e gli Esiti del Trattamento nei Pazienti Sottoposti a OAGB</vt:lpstr>
      <vt:lpstr>ABSTRACT</vt:lpstr>
      <vt:lpstr>OBIETTIVI DELLO STUDIO</vt:lpstr>
      <vt:lpstr>METODI E DISEGNO DELLO STUDIO</vt:lpstr>
      <vt:lpstr>METODI E DISEGNO DELLO STUDIO</vt:lpstr>
      <vt:lpstr>RISULTATI  PRELIMINARI</vt:lpstr>
      <vt:lpstr>CONCLUSIONI</vt:lpstr>
      <vt:lpstr>Grazie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Roma 29-30 aprile Primo Corso ACCADEMIA SICOB Direttori: M. De Luca - M.A. Zappa</dc:title>
  <dc:creator>Eliana Rispoli</dc:creator>
  <cp:lastModifiedBy>Daniela Dellepiane</cp:lastModifiedBy>
  <cp:revision>10</cp:revision>
  <dcterms:created xsi:type="dcterms:W3CDTF">2022-02-27T17:36:31Z</dcterms:created>
  <dcterms:modified xsi:type="dcterms:W3CDTF">2024-05-20T08:07:20Z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y fmtid="{D5CDD505-2E9C-101B-9397-08002B2CF9AE}" pid="3" name="MSIP_Label_5f5fe31f-9de1-4167-a753-111c0df8115f_Enabled">
    <vt:lpwstr>true</vt:lpwstr>
  </property>
  <property fmtid="{D5CDD505-2E9C-101B-9397-08002B2CF9AE}" pid="4" name="MSIP_Label_5f5fe31f-9de1-4167-a753-111c0df8115f_SetDate">
    <vt:lpwstr>2024-03-31T16:08:26Z</vt:lpwstr>
  </property>
  <property fmtid="{D5CDD505-2E9C-101B-9397-08002B2CF9AE}" pid="5" name="MSIP_Label_5f5fe31f-9de1-4167-a753-111c0df8115f_Method">
    <vt:lpwstr>Standard</vt:lpwstr>
  </property>
  <property fmtid="{D5CDD505-2E9C-101B-9397-08002B2CF9AE}" pid="6" name="MSIP_Label_5f5fe31f-9de1-4167-a753-111c0df8115f_Name">
    <vt:lpwstr>5f5fe31f-9de1-4167-a753-111c0df8115f</vt:lpwstr>
  </property>
  <property fmtid="{D5CDD505-2E9C-101B-9397-08002B2CF9AE}" pid="7" name="MSIP_Label_5f5fe31f-9de1-4167-a753-111c0df8115f_SiteId">
    <vt:lpwstr>cc4baf00-15c9-48dd-9f59-88c98bde2be7</vt:lpwstr>
  </property>
  <property fmtid="{D5CDD505-2E9C-101B-9397-08002B2CF9AE}" pid="8" name="MSIP_Label_5f5fe31f-9de1-4167-a753-111c0df8115f_ActionId">
    <vt:lpwstr>7a6fb3df-ccae-4aba-b777-10789e829b92</vt:lpwstr>
  </property>
  <property fmtid="{D5CDD505-2E9C-101B-9397-08002B2CF9AE}" pid="9" name="MSIP_Label_5f5fe31f-9de1-4167-a753-111c0df8115f_ContentBits">
    <vt:lpwstr>0</vt:lpwstr>
  </property>
</Properties>
</file>